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526" r:id="rId11"/>
    <p:sldMasterId id="2147484589" r:id="rId12"/>
  </p:sldMasterIdLst>
  <p:notesMasterIdLst>
    <p:notesMasterId r:id="rId19"/>
  </p:notesMasterIdLst>
  <p:handoutMasterIdLst>
    <p:handoutMasterId r:id="rId20"/>
  </p:handoutMasterIdLst>
  <p:sldIdLst>
    <p:sldId id="2142533127" r:id="rId13"/>
    <p:sldId id="2142533114" r:id="rId14"/>
    <p:sldId id="2142533128" r:id="rId15"/>
    <p:sldId id="2142533133" r:id="rId16"/>
    <p:sldId id="2142533129" r:id="rId17"/>
    <p:sldId id="2142533130" r:id="rId18"/>
  </p:sldIdLst>
  <p:sldSz cx="12192000" cy="6858000"/>
  <p:notesSz cx="6858000" cy="9144000"/>
  <p:custDataLst>
    <p:custData r:id="rId2"/>
    <p:custData r:id="rId5"/>
    <p:custData r:id="rId6"/>
    <p:custData r:id="rId4"/>
    <p:custData r:id="rId3"/>
    <p:custData r:id="rId9"/>
    <p:custData r:id="rId1"/>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032224F-0D28-7AB5-2E6B-D85B367BE1C0}" name="Marsha Marsh" initials="MM" userId="S::mmarsh@forrester.com::e0c529f8-360e-4f53-ae45-0626d10bd479" providerId="AD"/>
  <p188:author id="{3BA7BC86-ED04-2460-E702-DFCD4D632D09}" name="Duncan Dietz" initials="DD" userId="S::ddietz@forrester.com::3aa67028-578c-44de-90bc-ff76db75a995" providerId="AD"/>
  <p188:author id="{EF19FB8C-6DA3-F332-8370-5694B6F70821}" name="Michael Belden" initials="MB" userId="S::mbelden@forrester.com::d7b3e31f-c82f-43ac-aacd-d153139da580" providerId="AD"/>
  <p188:author id="{5F44C18D-0D5E-C0B2-806F-C58B1C2A10A4}" name="Maria Alexandrou" initials="MA" userId="S::malexandrou@forrester.com::b6f8cc15-b985-4bfb-9dbe-a463b14b953d" providerId="AD"/>
  <p188:author id="{A0A4A194-D33F-6FB5-2402-3EEC195F6A44}" name="Kate Pierpont" initials="KP" userId="S::kpierpont@forrester.com::be0dc19d-e2c4-4806-9e22-947041c68150" providerId="AD"/>
  <p188:author id="{C47E28A6-2766-E2AE-ABD8-68DA6E4AFD61}" name="Dave Hannon" initials="DH" userId="S::dahannon@forrester.com::b0280b98-375b-402a-8e71-9ec22968c5d9" providerId="AD"/>
  <p188:author id="{6A5803D1-D0FF-5C8D-1979-5C0E0CBC7949}" name="Ami Albernaz" initials="AA" userId="S::aalbernaz@forrester.com::70ae2d05-76ad-4485-b568-83948971ead1" providerId="AD"/>
  <p188:author id="{A6D717E4-E528-06D5-D51E-3102BF15D8A5}" name="Cortney Eldridge" initials="CE" userId="S::celdridge@forrester.com::cbd12d8d-544a-44ee-bb0e-0c0884e8d348" providerId="AD"/>
  <p188:author id="{ED7AD0E5-DC52-9D37-E513-855F990D3A84}" name="Rachel Birrell" initials="RB" userId="S::rbirrell@forrester.com::f30a22a6-e4f7-43de-8a20-dfa52ab0afc4" providerId="AD"/>
  <p188:author id="{7BAC0BF2-8EBB-CD94-1B1A-882560D27300}" name="Ellen Lind" initials="EL" userId="S::elind@forrester.com::cd1e8d70-9996-4e97-8495-a10a97cf58fd" providerId="AD"/>
  <p188:author id="{7F286AFB-C171-DF19-01AC-FA70C6BEE18D}" name="Josh Baker" initials="JB" userId="S::jobaker@forrester.com::b322baab-9aa5-469b-b48f-723ac3aaaaa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yler Lynch" initials="TL" lastIdx="40" clrIdx="0"/>
  <p:cmAuthor id="2" name="Rico Larroque" initials="RL" lastIdx="1" clrIdx="1">
    <p:extLst>
      <p:ext uri="{19B8F6BF-5375-455C-9EA6-DF929625EA0E}">
        <p15:presenceInfo xmlns:p15="http://schemas.microsoft.com/office/powerpoint/2012/main" userId="S::rico@duarte.com::a18a2522-10ea-436e-a432-55918593f4b5" providerId="AD"/>
      </p:ext>
    </p:extLst>
  </p:cmAuthor>
  <p:cmAuthor id="3" name="Cristina De Martini" initials="CDM" lastIdx="1" clrIdx="2">
    <p:extLst>
      <p:ext uri="{19B8F6BF-5375-455C-9EA6-DF929625EA0E}">
        <p15:presenceInfo xmlns:p15="http://schemas.microsoft.com/office/powerpoint/2012/main" userId="S::cdemartini@forrester.com::b01d2cf5-40de-45f3-bbc1-e3c3646c2f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3BB982"/>
    <a:srgbClr val="D7F2E6"/>
    <a:srgbClr val="CF0210"/>
    <a:srgbClr val="FFFFFF"/>
    <a:srgbClr val="000000"/>
    <a:srgbClr val="535B62"/>
    <a:srgbClr val="A589C4"/>
    <a:srgbClr val="9FDDFC"/>
    <a:srgbClr val="839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AFDF1D-E680-F55F-8D4E-9240BF3C8E9F}" v="1" dt="2025-07-02T12:21:12.852"/>
    <p1510:client id="{20043C6E-E744-9994-F728-9B64F2EDF7C4}" v="131" dt="2025-07-01T14:04:24.811"/>
    <p1510:client id="{20DFEA1D-AB10-6EB6-3018-50C0A33C039D}" v="1" dt="2025-07-01T20:42:59.409"/>
    <p1510:client id="{6CECE7FC-1BAE-140C-C749-5E0713EE22AB}" v="2" dt="2025-07-02T17:25:29.006"/>
    <p1510:client id="{77A1FB02-8B7E-CEC6-08EB-F2281278A27F}" v="88" dt="2025-07-01T20:02:25.851"/>
    <p1510:client id="{81DFEC83-928A-7EFE-7590-E1322B225D4B}" v="4" dt="2025-07-01T20:41:36.900"/>
    <p1510:client id="{898FE71D-37CC-D86B-F3E5-70B6E1626DDA}" v="2" dt="2025-07-01T13:19:54.831"/>
    <p1510:client id="{9D0FBAAB-BE8A-4612-CF43-E1ABFC57C9C3}" v="9" dt="2025-07-01T14:20:02.4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86" autoAdjust="0"/>
    <p:restoredTop sz="77243" autoAdjust="0"/>
  </p:normalViewPr>
  <p:slideViewPr>
    <p:cSldViewPr snapToGrid="0">
      <p:cViewPr varScale="1">
        <p:scale>
          <a:sx n="86" d="100"/>
          <a:sy n="86" d="100"/>
        </p:scale>
        <p:origin x="228" y="96"/>
      </p:cViewPr>
      <p:guideLst>
        <p:guide orient="horz" pos="4176"/>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customXml" Target="../customXml/item7.xml"/><Relationship Id="rId12" Type="http://schemas.openxmlformats.org/officeDocument/2006/relationships/slideMaster" Target="slideMasters/slideMaster2.xml"/><Relationship Id="rId17" Type="http://schemas.openxmlformats.org/officeDocument/2006/relationships/slide" Target="slides/slide5.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Master" Target="slideMasters/slideMaster1.xml"/><Relationship Id="rId24"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3.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customXml" Target="../customXml/item10.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2.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484094" y="8591550"/>
            <a:ext cx="2811555" cy="298018"/>
          </a:xfrm>
          <a:prstGeom prst="rect">
            <a:avLst/>
          </a:prstGeom>
        </p:spPr>
        <p:txBody>
          <a:bodyPr vert="horz" lIns="0" tIns="0" rIns="0" bIns="0" rtlCol="0" anchor="b"/>
          <a:lstStyle>
            <a:lvl1pPr algn="l">
              <a:defRPr sz="1200"/>
            </a:lvl1pPr>
          </a:lstStyle>
          <a:p>
            <a:pPr>
              <a:lnSpc>
                <a:spcPct val="93000"/>
              </a:lnSpc>
            </a:pPr>
            <a:endParaRPr lang="en-US" sz="800" dirty="0">
              <a:solidFill>
                <a:schemeClr val="tx1">
                  <a:lumMod val="50000"/>
                  <a:lumOff val="50000"/>
                </a:schemeClr>
              </a:solidFill>
              <a:latin typeface="Microsoft Sans Serif" panose="020B0604020202020204" pitchFamily="34" charset="0"/>
              <a:cs typeface="Microsoft Sans Serif" panose="020B0604020202020204" pitchFamily="34" charset="0"/>
            </a:endParaRPr>
          </a:p>
        </p:txBody>
      </p:sp>
      <p:sp>
        <p:nvSpPr>
          <p:cNvPr id="5" name="Slide Number Placeholder 4"/>
          <p:cNvSpPr>
            <a:spLocks noGrp="1"/>
          </p:cNvSpPr>
          <p:nvPr>
            <p:ph type="sldNum" sz="quarter" idx="3"/>
          </p:nvPr>
        </p:nvSpPr>
        <p:spPr>
          <a:xfrm>
            <a:off x="5203825" y="8591550"/>
            <a:ext cx="1186217" cy="298018"/>
          </a:xfrm>
          <a:prstGeom prst="rect">
            <a:avLst/>
          </a:prstGeom>
        </p:spPr>
        <p:txBody>
          <a:bodyPr vert="horz" lIns="0" tIns="0" rIns="0" bIns="0" rtlCol="0" anchor="b"/>
          <a:lstStyle>
            <a:lvl1pPr algn="r">
              <a:defRPr sz="1200"/>
            </a:lvl1pPr>
          </a:lstStyle>
          <a:p>
            <a:pPr>
              <a:lnSpc>
                <a:spcPct val="93000"/>
              </a:lnSpc>
            </a:pPr>
            <a:fld id="{CCF787FE-A727-45E5-A50B-58A9041FD46F}" type="slidenum">
              <a:rPr lang="en-US" sz="800">
                <a:solidFill>
                  <a:schemeClr val="tx1">
                    <a:lumMod val="50000"/>
                    <a:lumOff val="50000"/>
                  </a:schemeClr>
                </a:solidFill>
                <a:latin typeface="Microsoft Sans Serif" panose="020B0604020202020204" pitchFamily="34" charset="0"/>
                <a:cs typeface="Microsoft Sans Serif" panose="020B0604020202020204" pitchFamily="34" charset="0"/>
              </a:rPr>
              <a:pPr>
                <a:lnSpc>
                  <a:spcPct val="93000"/>
                </a:lnSpc>
              </a:pPr>
              <a:t>‹#›</a:t>
            </a:fld>
            <a:endParaRPr lang="en-US" sz="800" dirty="0">
              <a:solidFill>
                <a:schemeClr val="tx1">
                  <a:lumMod val="50000"/>
                  <a:lumOff val="50000"/>
                </a:schemeClr>
              </a:solidFill>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1526611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946875" y="555575"/>
            <a:ext cx="4962980" cy="2791677"/>
          </a:xfrm>
          <a:prstGeom prst="rect">
            <a:avLst/>
          </a:prstGeom>
          <a:noFill/>
          <a:ln w="9525">
            <a:solidFill>
              <a:schemeClr val="tx1">
                <a:lumMod val="50000"/>
                <a:lumOff val="50000"/>
              </a:schemeClr>
            </a:solidFill>
          </a:ln>
        </p:spPr>
        <p:txBody>
          <a:bodyPr vert="horz" lIns="91440" tIns="45720" rIns="91440" bIns="45720" rtlCol="0" anchor="ctr"/>
          <a:lstStyle/>
          <a:p>
            <a:r>
              <a:rPr lang="en-US" dirty="0"/>
              <a:t> </a:t>
            </a:r>
          </a:p>
        </p:txBody>
      </p:sp>
      <p:sp>
        <p:nvSpPr>
          <p:cNvPr id="5" name="Notes Placeholder 4"/>
          <p:cNvSpPr>
            <a:spLocks noGrp="1"/>
          </p:cNvSpPr>
          <p:nvPr>
            <p:ph type="body" sz="quarter" idx="3"/>
          </p:nvPr>
        </p:nvSpPr>
        <p:spPr>
          <a:xfrm>
            <a:off x="946875" y="3502090"/>
            <a:ext cx="4962980" cy="4878118"/>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44709" y="8588760"/>
            <a:ext cx="4700354" cy="300808"/>
          </a:xfrm>
          <a:prstGeom prst="rect">
            <a:avLst/>
          </a:prstGeom>
        </p:spPr>
        <p:txBody>
          <a:bodyPr vert="horz" lIns="0" tIns="0" rIns="0" bIns="0" rtlCol="0" anchor="b" anchorCtr="0"/>
          <a:lstStyle>
            <a:lvl1pPr>
              <a:defRPr lang="en-US" sz="800" dirty="0">
                <a:solidFill>
                  <a:schemeClr val="tx1">
                    <a:lumMod val="50000"/>
                    <a:lumOff val="50000"/>
                  </a:schemeClr>
                </a:solidFill>
                <a:latin typeface="Microsoft Sans Serif" panose="020B0604020202020204" pitchFamily="34" charset="0"/>
                <a:cs typeface="Microsoft Sans Serif" panose="020B0604020202020204" pitchFamily="34" charset="0"/>
              </a:defRPr>
            </a:lvl1pPr>
          </a:lstStyle>
          <a:p>
            <a:pPr>
              <a:lnSpc>
                <a:spcPct val="93000"/>
              </a:lnSpc>
            </a:pPr>
            <a:r>
              <a:rPr lang="en-US" dirty="0"/>
              <a:t>Footer</a:t>
            </a:r>
          </a:p>
        </p:txBody>
      </p:sp>
      <p:sp>
        <p:nvSpPr>
          <p:cNvPr id="7" name="Slide Number Placeholder 6"/>
          <p:cNvSpPr>
            <a:spLocks noGrp="1"/>
          </p:cNvSpPr>
          <p:nvPr>
            <p:ph type="sldNum" sz="quarter" idx="5"/>
          </p:nvPr>
        </p:nvSpPr>
        <p:spPr>
          <a:xfrm>
            <a:off x="5203825" y="8588760"/>
            <a:ext cx="1395413" cy="300808"/>
          </a:xfrm>
          <a:prstGeom prst="rect">
            <a:avLst/>
          </a:prstGeom>
        </p:spPr>
        <p:txBody>
          <a:bodyPr vert="horz" lIns="0" tIns="0" rIns="0" bIns="0" rtlCol="0" anchor="b" anchorCtr="0"/>
          <a:lstStyle>
            <a:lvl1pPr algn="r">
              <a:defRPr lang="en-US" sz="800" smtClean="0">
                <a:solidFill>
                  <a:schemeClr val="tx1">
                    <a:lumMod val="50000"/>
                    <a:lumOff val="50000"/>
                  </a:schemeClr>
                </a:solidFill>
                <a:latin typeface="Microsoft Sans Serif" panose="020B0604020202020204" pitchFamily="34" charset="0"/>
                <a:cs typeface="Microsoft Sans Serif" panose="020B0604020202020204" pitchFamily="34" charset="0"/>
              </a:defRPr>
            </a:lvl1pPr>
          </a:lstStyle>
          <a:p>
            <a:pPr>
              <a:lnSpc>
                <a:spcPct val="93000"/>
              </a:lnSpc>
            </a:pPr>
            <a:fld id="{785BB0B3-964C-4CDE-9D3D-0BF955B8C425}" type="slidenum">
              <a:rPr lang="en-US" smtClean="0"/>
              <a:pPr>
                <a:lnSpc>
                  <a:spcPct val="93000"/>
                </a:lnSpc>
              </a:pPr>
              <a:t>‹#›</a:t>
            </a:fld>
            <a:endParaRPr lang="en-US" dirty="0"/>
          </a:p>
        </p:txBody>
      </p:sp>
      <p:grpSp>
        <p:nvGrpSpPr>
          <p:cNvPr id="9" name="Group 8">
            <a:extLst>
              <a:ext uri="{FF2B5EF4-FFF2-40B4-BE49-F238E27FC236}">
                <a16:creationId xmlns:a16="http://schemas.microsoft.com/office/drawing/2014/main" id="{F0F1E818-FA5F-4CCD-96E9-99E0D1325B03}"/>
              </a:ext>
            </a:extLst>
          </p:cNvPr>
          <p:cNvGrpSpPr/>
          <p:nvPr/>
        </p:nvGrpSpPr>
        <p:grpSpPr>
          <a:xfrm>
            <a:off x="946875" y="233511"/>
            <a:ext cx="1062519" cy="167225"/>
            <a:chOff x="541020" y="397998"/>
            <a:chExt cx="1573530" cy="247650"/>
          </a:xfrm>
        </p:grpSpPr>
        <p:sp>
          <p:nvSpPr>
            <p:cNvPr id="10" name="Freeform: Shape 9">
              <a:extLst>
                <a:ext uri="{FF2B5EF4-FFF2-40B4-BE49-F238E27FC236}">
                  <a16:creationId xmlns:a16="http://schemas.microsoft.com/office/drawing/2014/main" id="{F7C212FB-EC5A-4BAD-8D11-A0A34351F54B}"/>
                </a:ext>
              </a:extLst>
            </p:cNvPr>
            <p:cNvSpPr/>
            <p:nvPr/>
          </p:nvSpPr>
          <p:spPr>
            <a:xfrm>
              <a:off x="1173480" y="503873"/>
              <a:ext cx="9525" cy="19050"/>
            </a:xfrm>
            <a:custGeom>
              <a:avLst/>
              <a:gdLst>
                <a:gd name="connsiteX0" fmla="*/ 0 w 0"/>
                <a:gd name="connsiteY0" fmla="*/ 0 h 19050"/>
                <a:gd name="connsiteX1" fmla="*/ 0 w 0"/>
                <a:gd name="connsiteY1" fmla="*/ 12382 h 19050"/>
                <a:gd name="connsiteX2" fmla="*/ 0 w 0"/>
                <a:gd name="connsiteY2" fmla="*/ 24765 h 19050"/>
                <a:gd name="connsiteX3" fmla="*/ 0 w 0"/>
                <a:gd name="connsiteY3" fmla="*/ 12382 h 19050"/>
                <a:gd name="connsiteX4" fmla="*/ 0 w 0"/>
                <a:gd name="connsiteY4" fmla="*/ 0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19050">
                  <a:moveTo>
                    <a:pt x="0" y="0"/>
                  </a:moveTo>
                  <a:cubicBezTo>
                    <a:pt x="0" y="3810"/>
                    <a:pt x="0" y="8572"/>
                    <a:pt x="0" y="12382"/>
                  </a:cubicBezTo>
                  <a:cubicBezTo>
                    <a:pt x="0" y="16192"/>
                    <a:pt x="0" y="20955"/>
                    <a:pt x="0" y="24765"/>
                  </a:cubicBezTo>
                  <a:cubicBezTo>
                    <a:pt x="0" y="20955"/>
                    <a:pt x="0" y="16192"/>
                    <a:pt x="0" y="12382"/>
                  </a:cubicBezTo>
                  <a:cubicBezTo>
                    <a:pt x="0" y="8572"/>
                    <a:pt x="0" y="3810"/>
                    <a:pt x="0" y="0"/>
                  </a:cubicBezTo>
                  <a:close/>
                </a:path>
              </a:pathLst>
            </a:custGeom>
            <a:solidFill>
              <a:srgbClr val="003D2D"/>
            </a:solidFill>
            <a:ln w="9525"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id="{8922AB0F-0D19-4989-8035-9BC19A1DFC80}"/>
                </a:ext>
              </a:extLst>
            </p:cNvPr>
            <p:cNvSpPr/>
            <p:nvPr/>
          </p:nvSpPr>
          <p:spPr>
            <a:xfrm>
              <a:off x="1675447" y="486727"/>
              <a:ext cx="9525" cy="114300"/>
            </a:xfrm>
            <a:custGeom>
              <a:avLst/>
              <a:gdLst>
                <a:gd name="connsiteX0" fmla="*/ 0 w 0"/>
                <a:gd name="connsiteY0" fmla="*/ 65723 h 114300"/>
                <a:gd name="connsiteX1" fmla="*/ 0 w 0"/>
                <a:gd name="connsiteY1" fmla="*/ 114300 h 114300"/>
                <a:gd name="connsiteX2" fmla="*/ 0 w 0"/>
                <a:gd name="connsiteY2" fmla="*/ 65723 h 114300"/>
                <a:gd name="connsiteX3" fmla="*/ 0 w 0"/>
                <a:gd name="connsiteY3" fmla="*/ 0 h 114300"/>
                <a:gd name="connsiteX4" fmla="*/ 0 w 0"/>
                <a:gd name="connsiteY4" fmla="*/ 65723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114300">
                  <a:moveTo>
                    <a:pt x="0" y="65723"/>
                  </a:moveTo>
                  <a:cubicBezTo>
                    <a:pt x="0" y="81915"/>
                    <a:pt x="0" y="98108"/>
                    <a:pt x="0" y="114300"/>
                  </a:cubicBezTo>
                  <a:cubicBezTo>
                    <a:pt x="0" y="98108"/>
                    <a:pt x="0" y="81915"/>
                    <a:pt x="0" y="65723"/>
                  </a:cubicBezTo>
                  <a:cubicBezTo>
                    <a:pt x="0" y="43815"/>
                    <a:pt x="0" y="21908"/>
                    <a:pt x="0" y="0"/>
                  </a:cubicBezTo>
                  <a:cubicBezTo>
                    <a:pt x="0" y="21908"/>
                    <a:pt x="0" y="43815"/>
                    <a:pt x="0" y="65723"/>
                  </a:cubicBezTo>
                  <a:close/>
                </a:path>
              </a:pathLst>
            </a:custGeom>
            <a:solidFill>
              <a:srgbClr val="003D2D"/>
            </a:solidFill>
            <a:ln w="9525" cap="flat">
              <a:noFill/>
              <a:prstDash val="solid"/>
              <a:miter/>
            </a:ln>
          </p:spPr>
          <p:txBody>
            <a:bodyPr rtlCol="0" anchor="ctr"/>
            <a:lstStyle/>
            <a:p>
              <a:endParaRPr lang="en-US" dirty="0"/>
            </a:p>
          </p:txBody>
        </p:sp>
        <p:sp>
          <p:nvSpPr>
            <p:cNvPr id="12" name="Freeform: Shape 11">
              <a:extLst>
                <a:ext uri="{FF2B5EF4-FFF2-40B4-BE49-F238E27FC236}">
                  <a16:creationId xmlns:a16="http://schemas.microsoft.com/office/drawing/2014/main" id="{5C1D7D9F-1721-411F-A463-562874E6BA82}"/>
                </a:ext>
              </a:extLst>
            </p:cNvPr>
            <p:cNvSpPr/>
            <p:nvPr/>
          </p:nvSpPr>
          <p:spPr>
            <a:xfrm>
              <a:off x="1350645" y="564832"/>
              <a:ext cx="9525" cy="38100"/>
            </a:xfrm>
            <a:custGeom>
              <a:avLst/>
              <a:gdLst>
                <a:gd name="connsiteX0" fmla="*/ 0 w 0"/>
                <a:gd name="connsiteY0" fmla="*/ 41910 h 38100"/>
                <a:gd name="connsiteX1" fmla="*/ 0 w 0"/>
                <a:gd name="connsiteY1" fmla="*/ 24765 h 38100"/>
                <a:gd name="connsiteX2" fmla="*/ 0 w 0"/>
                <a:gd name="connsiteY2" fmla="*/ 0 h 38100"/>
                <a:gd name="connsiteX3" fmla="*/ 0 w 0"/>
                <a:gd name="connsiteY3" fmla="*/ 24765 h 38100"/>
                <a:gd name="connsiteX4" fmla="*/ 0 w 0"/>
                <a:gd name="connsiteY4" fmla="*/ 4191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38100">
                  <a:moveTo>
                    <a:pt x="0" y="41910"/>
                  </a:moveTo>
                  <a:cubicBezTo>
                    <a:pt x="0" y="36195"/>
                    <a:pt x="0" y="30480"/>
                    <a:pt x="0" y="24765"/>
                  </a:cubicBezTo>
                  <a:cubicBezTo>
                    <a:pt x="0" y="16193"/>
                    <a:pt x="0" y="7620"/>
                    <a:pt x="0" y="0"/>
                  </a:cubicBezTo>
                  <a:cubicBezTo>
                    <a:pt x="0" y="8573"/>
                    <a:pt x="0" y="17145"/>
                    <a:pt x="0" y="24765"/>
                  </a:cubicBezTo>
                  <a:cubicBezTo>
                    <a:pt x="0" y="30480"/>
                    <a:pt x="0" y="36195"/>
                    <a:pt x="0" y="41910"/>
                  </a:cubicBezTo>
                  <a:close/>
                </a:path>
              </a:pathLst>
            </a:custGeom>
            <a:solidFill>
              <a:srgbClr val="003D2D"/>
            </a:solidFill>
            <a:ln w="9525" cap="flat">
              <a:noFill/>
              <a:prstDash val="solid"/>
              <a:miter/>
            </a:ln>
          </p:spPr>
          <p:txBody>
            <a:bodyPr rtlCol="0" anchor="ctr"/>
            <a:lstStyle/>
            <a:p>
              <a:endParaRPr lang="en-US" dirty="0"/>
            </a:p>
          </p:txBody>
        </p:sp>
        <p:sp>
          <p:nvSpPr>
            <p:cNvPr id="13" name="Freeform: Shape 12">
              <a:extLst>
                <a:ext uri="{FF2B5EF4-FFF2-40B4-BE49-F238E27FC236}">
                  <a16:creationId xmlns:a16="http://schemas.microsoft.com/office/drawing/2014/main" id="{2454AFD4-2817-4AD4-8AB9-8FACEE0D98A5}"/>
                </a:ext>
              </a:extLst>
            </p:cNvPr>
            <p:cNvSpPr/>
            <p:nvPr/>
          </p:nvSpPr>
          <p:spPr>
            <a:xfrm>
              <a:off x="541020" y="397998"/>
              <a:ext cx="180975" cy="247650"/>
            </a:xfrm>
            <a:custGeom>
              <a:avLst/>
              <a:gdLst>
                <a:gd name="connsiteX0" fmla="*/ 184785 w 180975"/>
                <a:gd name="connsiteY0" fmla="*/ 1100 h 247650"/>
                <a:gd name="connsiteX1" fmla="*/ 179070 w 180975"/>
                <a:gd name="connsiteY1" fmla="*/ 1100 h 247650"/>
                <a:gd name="connsiteX2" fmla="*/ 176213 w 180975"/>
                <a:gd name="connsiteY2" fmla="*/ 2052 h 247650"/>
                <a:gd name="connsiteX3" fmla="*/ 152400 w 180975"/>
                <a:gd name="connsiteY3" fmla="*/ 3005 h 247650"/>
                <a:gd name="connsiteX4" fmla="*/ 71438 w 180975"/>
                <a:gd name="connsiteY4" fmla="*/ 3005 h 247650"/>
                <a:gd name="connsiteX5" fmla="*/ 15240 w 180975"/>
                <a:gd name="connsiteY5" fmla="*/ 2052 h 247650"/>
                <a:gd name="connsiteX6" fmla="*/ 10478 w 180975"/>
                <a:gd name="connsiteY6" fmla="*/ 1100 h 247650"/>
                <a:gd name="connsiteX7" fmla="*/ 2857 w 180975"/>
                <a:gd name="connsiteY7" fmla="*/ 2052 h 247650"/>
                <a:gd name="connsiteX8" fmla="*/ 0 w 180975"/>
                <a:gd name="connsiteY8" fmla="*/ 6815 h 247650"/>
                <a:gd name="connsiteX9" fmla="*/ 2857 w 180975"/>
                <a:gd name="connsiteY9" fmla="*/ 11577 h 247650"/>
                <a:gd name="connsiteX10" fmla="*/ 8573 w 180975"/>
                <a:gd name="connsiteY10" fmla="*/ 13482 h 247650"/>
                <a:gd name="connsiteX11" fmla="*/ 20003 w 180975"/>
                <a:gd name="connsiteY11" fmla="*/ 15387 h 247650"/>
                <a:gd name="connsiteX12" fmla="*/ 33338 w 180975"/>
                <a:gd name="connsiteY12" fmla="*/ 25865 h 247650"/>
                <a:gd name="connsiteX13" fmla="*/ 34290 w 180975"/>
                <a:gd name="connsiteY13" fmla="*/ 31580 h 247650"/>
                <a:gd name="connsiteX14" fmla="*/ 35243 w 180975"/>
                <a:gd name="connsiteY14" fmla="*/ 43962 h 247650"/>
                <a:gd name="connsiteX15" fmla="*/ 35243 w 180975"/>
                <a:gd name="connsiteY15" fmla="*/ 127782 h 247650"/>
                <a:gd name="connsiteX16" fmla="*/ 35243 w 180975"/>
                <a:gd name="connsiteY16" fmla="*/ 214460 h 247650"/>
                <a:gd name="connsiteX17" fmla="*/ 34290 w 180975"/>
                <a:gd name="connsiteY17" fmla="*/ 224937 h 247650"/>
                <a:gd name="connsiteX18" fmla="*/ 23813 w 180975"/>
                <a:gd name="connsiteY18" fmla="*/ 237320 h 247650"/>
                <a:gd name="connsiteX19" fmla="*/ 13335 w 180975"/>
                <a:gd name="connsiteY19" fmla="*/ 239225 h 247650"/>
                <a:gd name="connsiteX20" fmla="*/ 8573 w 180975"/>
                <a:gd name="connsiteY20" fmla="*/ 240177 h 247650"/>
                <a:gd name="connsiteX21" fmla="*/ 5715 w 180975"/>
                <a:gd name="connsiteY21" fmla="*/ 245892 h 247650"/>
                <a:gd name="connsiteX22" fmla="*/ 9525 w 180975"/>
                <a:gd name="connsiteY22" fmla="*/ 249702 h 247650"/>
                <a:gd name="connsiteX23" fmla="*/ 15240 w 180975"/>
                <a:gd name="connsiteY23" fmla="*/ 249702 h 247650"/>
                <a:gd name="connsiteX24" fmla="*/ 41910 w 180975"/>
                <a:gd name="connsiteY24" fmla="*/ 248750 h 247650"/>
                <a:gd name="connsiteX25" fmla="*/ 75247 w 180975"/>
                <a:gd name="connsiteY25" fmla="*/ 248750 h 247650"/>
                <a:gd name="connsiteX26" fmla="*/ 95250 w 180975"/>
                <a:gd name="connsiteY26" fmla="*/ 249702 h 247650"/>
                <a:gd name="connsiteX27" fmla="*/ 99060 w 180975"/>
                <a:gd name="connsiteY27" fmla="*/ 248750 h 247650"/>
                <a:gd name="connsiteX28" fmla="*/ 101918 w 180975"/>
                <a:gd name="connsiteY28" fmla="*/ 244940 h 247650"/>
                <a:gd name="connsiteX29" fmla="*/ 100013 w 180975"/>
                <a:gd name="connsiteY29" fmla="*/ 240177 h 247650"/>
                <a:gd name="connsiteX30" fmla="*/ 95250 w 180975"/>
                <a:gd name="connsiteY30" fmla="*/ 238272 h 247650"/>
                <a:gd name="connsiteX31" fmla="*/ 85725 w 180975"/>
                <a:gd name="connsiteY31" fmla="*/ 237320 h 247650"/>
                <a:gd name="connsiteX32" fmla="*/ 73343 w 180975"/>
                <a:gd name="connsiteY32" fmla="*/ 225890 h 247650"/>
                <a:gd name="connsiteX33" fmla="*/ 72390 w 180975"/>
                <a:gd name="connsiteY33" fmla="*/ 216365 h 247650"/>
                <a:gd name="connsiteX34" fmla="*/ 72390 w 180975"/>
                <a:gd name="connsiteY34" fmla="*/ 146832 h 247650"/>
                <a:gd name="connsiteX35" fmla="*/ 73343 w 180975"/>
                <a:gd name="connsiteY35" fmla="*/ 138260 h 247650"/>
                <a:gd name="connsiteX36" fmla="*/ 80010 w 180975"/>
                <a:gd name="connsiteY36" fmla="*/ 131592 h 247650"/>
                <a:gd name="connsiteX37" fmla="*/ 86678 w 180975"/>
                <a:gd name="connsiteY37" fmla="*/ 130640 h 247650"/>
                <a:gd name="connsiteX38" fmla="*/ 120968 w 180975"/>
                <a:gd name="connsiteY38" fmla="*/ 130640 h 247650"/>
                <a:gd name="connsiteX39" fmla="*/ 136208 w 180975"/>
                <a:gd name="connsiteY39" fmla="*/ 132545 h 247650"/>
                <a:gd name="connsiteX40" fmla="*/ 158115 w 180975"/>
                <a:gd name="connsiteY40" fmla="*/ 152547 h 247650"/>
                <a:gd name="connsiteX41" fmla="*/ 162878 w 180975"/>
                <a:gd name="connsiteY41" fmla="*/ 167787 h 247650"/>
                <a:gd name="connsiteX42" fmla="*/ 164783 w 180975"/>
                <a:gd name="connsiteY42" fmla="*/ 171597 h 247650"/>
                <a:gd name="connsiteX43" fmla="*/ 171450 w 180975"/>
                <a:gd name="connsiteY43" fmla="*/ 173502 h 247650"/>
                <a:gd name="connsiteX44" fmla="*/ 174308 w 180975"/>
                <a:gd name="connsiteY44" fmla="*/ 168740 h 247650"/>
                <a:gd name="connsiteX45" fmla="*/ 174308 w 180975"/>
                <a:gd name="connsiteY45" fmla="*/ 159215 h 247650"/>
                <a:gd name="connsiteX46" fmla="*/ 172403 w 180975"/>
                <a:gd name="connsiteY46" fmla="*/ 121115 h 247650"/>
                <a:gd name="connsiteX47" fmla="*/ 173355 w 180975"/>
                <a:gd name="connsiteY47" fmla="*/ 88730 h 247650"/>
                <a:gd name="connsiteX48" fmla="*/ 173355 w 180975"/>
                <a:gd name="connsiteY48" fmla="*/ 84920 h 247650"/>
                <a:gd name="connsiteX49" fmla="*/ 169545 w 180975"/>
                <a:gd name="connsiteY49" fmla="*/ 80157 h 247650"/>
                <a:gd name="connsiteX50" fmla="*/ 163830 w 180975"/>
                <a:gd name="connsiteY50" fmla="*/ 82062 h 247650"/>
                <a:gd name="connsiteX51" fmla="*/ 161925 w 180975"/>
                <a:gd name="connsiteY51" fmla="*/ 85872 h 247650"/>
                <a:gd name="connsiteX52" fmla="*/ 156210 w 180975"/>
                <a:gd name="connsiteY52" fmla="*/ 101112 h 247650"/>
                <a:gd name="connsiteX53" fmla="*/ 143828 w 180975"/>
                <a:gd name="connsiteY53" fmla="*/ 112542 h 247650"/>
                <a:gd name="connsiteX54" fmla="*/ 120968 w 180975"/>
                <a:gd name="connsiteY54" fmla="*/ 116352 h 247650"/>
                <a:gd name="connsiteX55" fmla="*/ 81915 w 180975"/>
                <a:gd name="connsiteY55" fmla="*/ 115400 h 247650"/>
                <a:gd name="connsiteX56" fmla="*/ 80010 w 180975"/>
                <a:gd name="connsiteY56" fmla="*/ 115400 h 247650"/>
                <a:gd name="connsiteX57" fmla="*/ 73343 w 180975"/>
                <a:gd name="connsiteY57" fmla="*/ 108732 h 247650"/>
                <a:gd name="connsiteX58" fmla="*/ 72390 w 180975"/>
                <a:gd name="connsiteY58" fmla="*/ 96350 h 247650"/>
                <a:gd name="connsiteX59" fmla="*/ 72390 w 180975"/>
                <a:gd name="connsiteY59" fmla="*/ 36342 h 247650"/>
                <a:gd name="connsiteX60" fmla="*/ 73343 w 180975"/>
                <a:gd name="connsiteY60" fmla="*/ 26817 h 247650"/>
                <a:gd name="connsiteX61" fmla="*/ 83820 w 180975"/>
                <a:gd name="connsiteY61" fmla="*/ 16340 h 247650"/>
                <a:gd name="connsiteX62" fmla="*/ 91440 w 180975"/>
                <a:gd name="connsiteY62" fmla="*/ 15387 h 247650"/>
                <a:gd name="connsiteX63" fmla="*/ 132397 w 180975"/>
                <a:gd name="connsiteY63" fmla="*/ 17292 h 247650"/>
                <a:gd name="connsiteX64" fmla="*/ 152400 w 180975"/>
                <a:gd name="connsiteY64" fmla="*/ 23007 h 247650"/>
                <a:gd name="connsiteX65" fmla="*/ 169545 w 180975"/>
                <a:gd name="connsiteY65" fmla="*/ 39200 h 247650"/>
                <a:gd name="connsiteX66" fmla="*/ 178118 w 180975"/>
                <a:gd name="connsiteY66" fmla="*/ 55392 h 247650"/>
                <a:gd name="connsiteX67" fmla="*/ 184785 w 180975"/>
                <a:gd name="connsiteY67" fmla="*/ 58250 h 247650"/>
                <a:gd name="connsiteX68" fmla="*/ 188595 w 180975"/>
                <a:gd name="connsiteY68" fmla="*/ 52535 h 247650"/>
                <a:gd name="connsiteX69" fmla="*/ 188595 w 180975"/>
                <a:gd name="connsiteY69" fmla="*/ 4910 h 247650"/>
                <a:gd name="connsiteX70" fmla="*/ 184785 w 180975"/>
                <a:gd name="connsiteY70" fmla="*/ 110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80975" h="247650">
                  <a:moveTo>
                    <a:pt x="184785" y="1100"/>
                  </a:moveTo>
                  <a:cubicBezTo>
                    <a:pt x="182880" y="147"/>
                    <a:pt x="180975" y="-805"/>
                    <a:pt x="179070" y="1100"/>
                  </a:cubicBezTo>
                  <a:cubicBezTo>
                    <a:pt x="178118" y="2052"/>
                    <a:pt x="177165" y="2052"/>
                    <a:pt x="176213" y="2052"/>
                  </a:cubicBezTo>
                  <a:cubicBezTo>
                    <a:pt x="168593" y="2052"/>
                    <a:pt x="160020" y="3005"/>
                    <a:pt x="152400" y="3005"/>
                  </a:cubicBezTo>
                  <a:cubicBezTo>
                    <a:pt x="125730" y="3005"/>
                    <a:pt x="98107" y="3005"/>
                    <a:pt x="71438" y="3005"/>
                  </a:cubicBezTo>
                  <a:cubicBezTo>
                    <a:pt x="52388" y="3005"/>
                    <a:pt x="34290" y="2052"/>
                    <a:pt x="15240" y="2052"/>
                  </a:cubicBezTo>
                  <a:cubicBezTo>
                    <a:pt x="13335" y="2052"/>
                    <a:pt x="11430" y="2052"/>
                    <a:pt x="10478" y="1100"/>
                  </a:cubicBezTo>
                  <a:cubicBezTo>
                    <a:pt x="7620" y="-805"/>
                    <a:pt x="5715" y="1100"/>
                    <a:pt x="2857" y="2052"/>
                  </a:cubicBezTo>
                  <a:cubicBezTo>
                    <a:pt x="0" y="3005"/>
                    <a:pt x="0" y="4910"/>
                    <a:pt x="0" y="6815"/>
                  </a:cubicBezTo>
                  <a:cubicBezTo>
                    <a:pt x="0" y="8720"/>
                    <a:pt x="953" y="10625"/>
                    <a:pt x="2857" y="11577"/>
                  </a:cubicBezTo>
                  <a:cubicBezTo>
                    <a:pt x="4763" y="12530"/>
                    <a:pt x="6668" y="12530"/>
                    <a:pt x="8573" y="13482"/>
                  </a:cubicBezTo>
                  <a:cubicBezTo>
                    <a:pt x="12382" y="14435"/>
                    <a:pt x="16193" y="14435"/>
                    <a:pt x="20003" y="15387"/>
                  </a:cubicBezTo>
                  <a:cubicBezTo>
                    <a:pt x="25718" y="16340"/>
                    <a:pt x="31432" y="19197"/>
                    <a:pt x="33338" y="25865"/>
                  </a:cubicBezTo>
                  <a:cubicBezTo>
                    <a:pt x="34290" y="27770"/>
                    <a:pt x="34290" y="29675"/>
                    <a:pt x="34290" y="31580"/>
                  </a:cubicBezTo>
                  <a:cubicBezTo>
                    <a:pt x="34290" y="35390"/>
                    <a:pt x="35243" y="40152"/>
                    <a:pt x="35243" y="43962"/>
                  </a:cubicBezTo>
                  <a:cubicBezTo>
                    <a:pt x="35243" y="71585"/>
                    <a:pt x="35243" y="100160"/>
                    <a:pt x="35243" y="127782"/>
                  </a:cubicBezTo>
                  <a:cubicBezTo>
                    <a:pt x="35243" y="156357"/>
                    <a:pt x="35243" y="185885"/>
                    <a:pt x="35243" y="214460"/>
                  </a:cubicBezTo>
                  <a:cubicBezTo>
                    <a:pt x="35243" y="218270"/>
                    <a:pt x="35243" y="221127"/>
                    <a:pt x="34290" y="224937"/>
                  </a:cubicBezTo>
                  <a:cubicBezTo>
                    <a:pt x="33338" y="231605"/>
                    <a:pt x="30480" y="235415"/>
                    <a:pt x="23813" y="237320"/>
                  </a:cubicBezTo>
                  <a:cubicBezTo>
                    <a:pt x="20003" y="238272"/>
                    <a:pt x="17145" y="238272"/>
                    <a:pt x="13335" y="239225"/>
                  </a:cubicBezTo>
                  <a:cubicBezTo>
                    <a:pt x="11430" y="239225"/>
                    <a:pt x="9525" y="240177"/>
                    <a:pt x="8573" y="240177"/>
                  </a:cubicBezTo>
                  <a:cubicBezTo>
                    <a:pt x="6668" y="241130"/>
                    <a:pt x="5715" y="243035"/>
                    <a:pt x="5715" y="245892"/>
                  </a:cubicBezTo>
                  <a:cubicBezTo>
                    <a:pt x="5715" y="247797"/>
                    <a:pt x="7620" y="248750"/>
                    <a:pt x="9525" y="249702"/>
                  </a:cubicBezTo>
                  <a:cubicBezTo>
                    <a:pt x="11430" y="249702"/>
                    <a:pt x="13335" y="249702"/>
                    <a:pt x="15240" y="249702"/>
                  </a:cubicBezTo>
                  <a:cubicBezTo>
                    <a:pt x="23813" y="249702"/>
                    <a:pt x="33338" y="248750"/>
                    <a:pt x="41910" y="248750"/>
                  </a:cubicBezTo>
                  <a:cubicBezTo>
                    <a:pt x="53340" y="248750"/>
                    <a:pt x="64770" y="248750"/>
                    <a:pt x="75247" y="248750"/>
                  </a:cubicBezTo>
                  <a:cubicBezTo>
                    <a:pt x="81915" y="248750"/>
                    <a:pt x="88582" y="249702"/>
                    <a:pt x="95250" y="249702"/>
                  </a:cubicBezTo>
                  <a:cubicBezTo>
                    <a:pt x="96203" y="249702"/>
                    <a:pt x="98107" y="249702"/>
                    <a:pt x="99060" y="248750"/>
                  </a:cubicBezTo>
                  <a:cubicBezTo>
                    <a:pt x="100965" y="247797"/>
                    <a:pt x="101918" y="246845"/>
                    <a:pt x="101918" y="244940"/>
                  </a:cubicBezTo>
                  <a:cubicBezTo>
                    <a:pt x="101918" y="243035"/>
                    <a:pt x="101918" y="241130"/>
                    <a:pt x="100013" y="240177"/>
                  </a:cubicBezTo>
                  <a:cubicBezTo>
                    <a:pt x="98107" y="239225"/>
                    <a:pt x="97155" y="239225"/>
                    <a:pt x="95250" y="238272"/>
                  </a:cubicBezTo>
                  <a:cubicBezTo>
                    <a:pt x="92393" y="238272"/>
                    <a:pt x="88582" y="237320"/>
                    <a:pt x="85725" y="237320"/>
                  </a:cubicBezTo>
                  <a:cubicBezTo>
                    <a:pt x="79057" y="236367"/>
                    <a:pt x="73343" y="231605"/>
                    <a:pt x="73343" y="225890"/>
                  </a:cubicBezTo>
                  <a:cubicBezTo>
                    <a:pt x="73343" y="223032"/>
                    <a:pt x="72390" y="219222"/>
                    <a:pt x="72390" y="216365"/>
                  </a:cubicBezTo>
                  <a:cubicBezTo>
                    <a:pt x="72390" y="193505"/>
                    <a:pt x="72390" y="170645"/>
                    <a:pt x="72390" y="146832"/>
                  </a:cubicBezTo>
                  <a:cubicBezTo>
                    <a:pt x="72390" y="143975"/>
                    <a:pt x="72390" y="141117"/>
                    <a:pt x="73343" y="138260"/>
                  </a:cubicBezTo>
                  <a:cubicBezTo>
                    <a:pt x="74295" y="134450"/>
                    <a:pt x="76200" y="132545"/>
                    <a:pt x="80010" y="131592"/>
                  </a:cubicBezTo>
                  <a:cubicBezTo>
                    <a:pt x="81915" y="131592"/>
                    <a:pt x="83820" y="130640"/>
                    <a:pt x="86678" y="130640"/>
                  </a:cubicBezTo>
                  <a:cubicBezTo>
                    <a:pt x="98107" y="130640"/>
                    <a:pt x="109538" y="130640"/>
                    <a:pt x="120968" y="130640"/>
                  </a:cubicBezTo>
                  <a:cubicBezTo>
                    <a:pt x="125730" y="130640"/>
                    <a:pt x="131445" y="130640"/>
                    <a:pt x="136208" y="132545"/>
                  </a:cubicBezTo>
                  <a:cubicBezTo>
                    <a:pt x="146685" y="135402"/>
                    <a:pt x="155258" y="141117"/>
                    <a:pt x="158115" y="152547"/>
                  </a:cubicBezTo>
                  <a:cubicBezTo>
                    <a:pt x="159068" y="157310"/>
                    <a:pt x="160972" y="163025"/>
                    <a:pt x="162878" y="167787"/>
                  </a:cubicBezTo>
                  <a:cubicBezTo>
                    <a:pt x="162878" y="168740"/>
                    <a:pt x="163830" y="170645"/>
                    <a:pt x="164783" y="171597"/>
                  </a:cubicBezTo>
                  <a:cubicBezTo>
                    <a:pt x="165735" y="173502"/>
                    <a:pt x="168593" y="174455"/>
                    <a:pt x="171450" y="173502"/>
                  </a:cubicBezTo>
                  <a:cubicBezTo>
                    <a:pt x="173355" y="172550"/>
                    <a:pt x="174308" y="171597"/>
                    <a:pt x="174308" y="168740"/>
                  </a:cubicBezTo>
                  <a:cubicBezTo>
                    <a:pt x="174308" y="165882"/>
                    <a:pt x="174308" y="162072"/>
                    <a:pt x="174308" y="159215"/>
                  </a:cubicBezTo>
                  <a:cubicBezTo>
                    <a:pt x="173355" y="146832"/>
                    <a:pt x="172403" y="133497"/>
                    <a:pt x="172403" y="121115"/>
                  </a:cubicBezTo>
                  <a:cubicBezTo>
                    <a:pt x="172403" y="110637"/>
                    <a:pt x="173355" y="99207"/>
                    <a:pt x="173355" y="88730"/>
                  </a:cubicBezTo>
                  <a:cubicBezTo>
                    <a:pt x="173355" y="87777"/>
                    <a:pt x="173355" y="85872"/>
                    <a:pt x="173355" y="84920"/>
                  </a:cubicBezTo>
                  <a:cubicBezTo>
                    <a:pt x="173355" y="83015"/>
                    <a:pt x="172403" y="81110"/>
                    <a:pt x="169545" y="80157"/>
                  </a:cubicBezTo>
                  <a:cubicBezTo>
                    <a:pt x="167640" y="79205"/>
                    <a:pt x="165735" y="80157"/>
                    <a:pt x="163830" y="82062"/>
                  </a:cubicBezTo>
                  <a:cubicBezTo>
                    <a:pt x="162878" y="83015"/>
                    <a:pt x="162878" y="84920"/>
                    <a:pt x="161925" y="85872"/>
                  </a:cubicBezTo>
                  <a:cubicBezTo>
                    <a:pt x="160020" y="90635"/>
                    <a:pt x="158115" y="96350"/>
                    <a:pt x="156210" y="101112"/>
                  </a:cubicBezTo>
                  <a:cubicBezTo>
                    <a:pt x="153353" y="106827"/>
                    <a:pt x="149543" y="110637"/>
                    <a:pt x="143828" y="112542"/>
                  </a:cubicBezTo>
                  <a:cubicBezTo>
                    <a:pt x="135255" y="115400"/>
                    <a:pt x="128588" y="116352"/>
                    <a:pt x="120968" y="116352"/>
                  </a:cubicBezTo>
                  <a:cubicBezTo>
                    <a:pt x="107632" y="116352"/>
                    <a:pt x="95250" y="116352"/>
                    <a:pt x="81915" y="115400"/>
                  </a:cubicBezTo>
                  <a:cubicBezTo>
                    <a:pt x="80963" y="115400"/>
                    <a:pt x="80010" y="115400"/>
                    <a:pt x="80010" y="115400"/>
                  </a:cubicBezTo>
                  <a:cubicBezTo>
                    <a:pt x="75247" y="114447"/>
                    <a:pt x="74295" y="113495"/>
                    <a:pt x="73343" y="108732"/>
                  </a:cubicBezTo>
                  <a:cubicBezTo>
                    <a:pt x="73343" y="104922"/>
                    <a:pt x="72390" y="100160"/>
                    <a:pt x="72390" y="96350"/>
                  </a:cubicBezTo>
                  <a:cubicBezTo>
                    <a:pt x="72390" y="76347"/>
                    <a:pt x="72390" y="56345"/>
                    <a:pt x="72390" y="36342"/>
                  </a:cubicBezTo>
                  <a:cubicBezTo>
                    <a:pt x="72390" y="33485"/>
                    <a:pt x="72390" y="29675"/>
                    <a:pt x="73343" y="26817"/>
                  </a:cubicBezTo>
                  <a:cubicBezTo>
                    <a:pt x="74295" y="20150"/>
                    <a:pt x="77153" y="17292"/>
                    <a:pt x="83820" y="16340"/>
                  </a:cubicBezTo>
                  <a:cubicBezTo>
                    <a:pt x="86678" y="16340"/>
                    <a:pt x="88582" y="15387"/>
                    <a:pt x="91440" y="15387"/>
                  </a:cubicBezTo>
                  <a:cubicBezTo>
                    <a:pt x="104775" y="15387"/>
                    <a:pt x="118110" y="15387"/>
                    <a:pt x="132397" y="17292"/>
                  </a:cubicBezTo>
                  <a:cubicBezTo>
                    <a:pt x="139065" y="18245"/>
                    <a:pt x="145733" y="19197"/>
                    <a:pt x="152400" y="23007"/>
                  </a:cubicBezTo>
                  <a:cubicBezTo>
                    <a:pt x="160020" y="26817"/>
                    <a:pt x="164783" y="32532"/>
                    <a:pt x="169545" y="39200"/>
                  </a:cubicBezTo>
                  <a:cubicBezTo>
                    <a:pt x="172403" y="44915"/>
                    <a:pt x="175260" y="50630"/>
                    <a:pt x="178118" y="55392"/>
                  </a:cubicBezTo>
                  <a:cubicBezTo>
                    <a:pt x="180022" y="58250"/>
                    <a:pt x="181928" y="59202"/>
                    <a:pt x="184785" y="58250"/>
                  </a:cubicBezTo>
                  <a:cubicBezTo>
                    <a:pt x="186690" y="57297"/>
                    <a:pt x="188595" y="56345"/>
                    <a:pt x="188595" y="52535"/>
                  </a:cubicBezTo>
                  <a:cubicBezTo>
                    <a:pt x="188595" y="36342"/>
                    <a:pt x="188595" y="21102"/>
                    <a:pt x="188595" y="4910"/>
                  </a:cubicBezTo>
                  <a:cubicBezTo>
                    <a:pt x="187643" y="3005"/>
                    <a:pt x="186690" y="2052"/>
                    <a:pt x="184785" y="1100"/>
                  </a:cubicBezTo>
                  <a:close/>
                </a:path>
              </a:pathLst>
            </a:custGeom>
            <a:solidFill>
              <a:srgbClr val="003D2D"/>
            </a:solidFill>
            <a:ln w="9525" cap="flat">
              <a:noFill/>
              <a:prstDash val="solid"/>
              <a:miter/>
            </a:ln>
          </p:spPr>
          <p:txBody>
            <a:bodyPr rtlCol="0" anchor="ctr"/>
            <a:lstStyle/>
            <a:p>
              <a:endParaRPr lang="en-US" dirty="0"/>
            </a:p>
          </p:txBody>
        </p:sp>
        <p:sp>
          <p:nvSpPr>
            <p:cNvPr id="14" name="Freeform: Shape 13">
              <a:extLst>
                <a:ext uri="{FF2B5EF4-FFF2-40B4-BE49-F238E27FC236}">
                  <a16:creationId xmlns:a16="http://schemas.microsoft.com/office/drawing/2014/main" id="{D6BC1F4F-CC1F-478E-AE76-95021415D42E}"/>
                </a:ext>
              </a:extLst>
            </p:cNvPr>
            <p:cNvSpPr/>
            <p:nvPr/>
          </p:nvSpPr>
          <p:spPr>
            <a:xfrm>
              <a:off x="1118235" y="468630"/>
              <a:ext cx="161925" cy="171450"/>
            </a:xfrm>
            <a:custGeom>
              <a:avLst/>
              <a:gdLst>
                <a:gd name="connsiteX0" fmla="*/ 164782 w 161925"/>
                <a:gd name="connsiteY0" fmla="*/ 170497 h 171450"/>
                <a:gd name="connsiteX1" fmla="*/ 160020 w 161925"/>
                <a:gd name="connsiteY1" fmla="*/ 169545 h 171450"/>
                <a:gd name="connsiteX2" fmla="*/ 149543 w 161925"/>
                <a:gd name="connsiteY2" fmla="*/ 162878 h 171450"/>
                <a:gd name="connsiteX3" fmla="*/ 143827 w 161925"/>
                <a:gd name="connsiteY3" fmla="*/ 154305 h 171450"/>
                <a:gd name="connsiteX4" fmla="*/ 132398 w 161925"/>
                <a:gd name="connsiteY4" fmla="*/ 133350 h 171450"/>
                <a:gd name="connsiteX5" fmla="*/ 117157 w 161925"/>
                <a:gd name="connsiteY5" fmla="*/ 106680 h 171450"/>
                <a:gd name="connsiteX6" fmla="*/ 102870 w 161925"/>
                <a:gd name="connsiteY6" fmla="*/ 87630 h 171450"/>
                <a:gd name="connsiteX7" fmla="*/ 103823 w 161925"/>
                <a:gd name="connsiteY7" fmla="*/ 85725 h 171450"/>
                <a:gd name="connsiteX8" fmla="*/ 113348 w 161925"/>
                <a:gd name="connsiteY8" fmla="*/ 82868 h 171450"/>
                <a:gd name="connsiteX9" fmla="*/ 133350 w 161925"/>
                <a:gd name="connsiteY9" fmla="*/ 68580 h 171450"/>
                <a:gd name="connsiteX10" fmla="*/ 140018 w 161925"/>
                <a:gd name="connsiteY10" fmla="*/ 50482 h 171450"/>
                <a:gd name="connsiteX11" fmla="*/ 131445 w 161925"/>
                <a:gd name="connsiteY11" fmla="*/ 18097 h 171450"/>
                <a:gd name="connsiteX12" fmla="*/ 109537 w 161925"/>
                <a:gd name="connsiteY12" fmla="*/ 2857 h 171450"/>
                <a:gd name="connsiteX13" fmla="*/ 89535 w 161925"/>
                <a:gd name="connsiteY13" fmla="*/ 0 h 171450"/>
                <a:gd name="connsiteX14" fmla="*/ 42863 w 161925"/>
                <a:gd name="connsiteY14" fmla="*/ 952 h 171450"/>
                <a:gd name="connsiteX15" fmla="*/ 7620 w 161925"/>
                <a:gd name="connsiteY15" fmla="*/ 0 h 171450"/>
                <a:gd name="connsiteX16" fmla="*/ 2857 w 161925"/>
                <a:gd name="connsiteY16" fmla="*/ 0 h 171450"/>
                <a:gd name="connsiteX17" fmla="*/ 0 w 161925"/>
                <a:gd name="connsiteY17" fmla="*/ 2857 h 171450"/>
                <a:gd name="connsiteX18" fmla="*/ 2857 w 161925"/>
                <a:gd name="connsiteY18" fmla="*/ 6668 h 171450"/>
                <a:gd name="connsiteX19" fmla="*/ 8573 w 161925"/>
                <a:gd name="connsiteY19" fmla="*/ 7620 h 171450"/>
                <a:gd name="connsiteX20" fmla="*/ 17145 w 161925"/>
                <a:gd name="connsiteY20" fmla="*/ 9525 h 171450"/>
                <a:gd name="connsiteX21" fmla="*/ 23813 w 161925"/>
                <a:gd name="connsiteY21" fmla="*/ 17145 h 171450"/>
                <a:gd name="connsiteX22" fmla="*/ 24765 w 161925"/>
                <a:gd name="connsiteY22" fmla="*/ 24765 h 171450"/>
                <a:gd name="connsiteX23" fmla="*/ 24765 w 161925"/>
                <a:gd name="connsiteY23" fmla="*/ 153353 h 171450"/>
                <a:gd name="connsiteX24" fmla="*/ 23813 w 161925"/>
                <a:gd name="connsiteY24" fmla="*/ 161925 h 171450"/>
                <a:gd name="connsiteX25" fmla="*/ 19050 w 161925"/>
                <a:gd name="connsiteY25" fmla="*/ 168593 h 171450"/>
                <a:gd name="connsiteX26" fmla="*/ 9525 w 161925"/>
                <a:gd name="connsiteY26" fmla="*/ 171450 h 171450"/>
                <a:gd name="connsiteX27" fmla="*/ 3810 w 161925"/>
                <a:gd name="connsiteY27" fmla="*/ 172403 h 171450"/>
                <a:gd name="connsiteX28" fmla="*/ 0 w 161925"/>
                <a:gd name="connsiteY28" fmla="*/ 176212 h 171450"/>
                <a:gd name="connsiteX29" fmla="*/ 3810 w 161925"/>
                <a:gd name="connsiteY29" fmla="*/ 179070 h 171450"/>
                <a:gd name="connsiteX30" fmla="*/ 5715 w 161925"/>
                <a:gd name="connsiteY30" fmla="*/ 179070 h 171450"/>
                <a:gd name="connsiteX31" fmla="*/ 15240 w 161925"/>
                <a:gd name="connsiteY31" fmla="*/ 179070 h 171450"/>
                <a:gd name="connsiteX32" fmla="*/ 45720 w 161925"/>
                <a:gd name="connsiteY32" fmla="*/ 178118 h 171450"/>
                <a:gd name="connsiteX33" fmla="*/ 70485 w 161925"/>
                <a:gd name="connsiteY33" fmla="*/ 179070 h 171450"/>
                <a:gd name="connsiteX34" fmla="*/ 75248 w 161925"/>
                <a:gd name="connsiteY34" fmla="*/ 179070 h 171450"/>
                <a:gd name="connsiteX35" fmla="*/ 79057 w 161925"/>
                <a:gd name="connsiteY35" fmla="*/ 176212 h 171450"/>
                <a:gd name="connsiteX36" fmla="*/ 76200 w 161925"/>
                <a:gd name="connsiteY36" fmla="*/ 171450 h 171450"/>
                <a:gd name="connsiteX37" fmla="*/ 70485 w 161925"/>
                <a:gd name="connsiteY37" fmla="*/ 170497 h 171450"/>
                <a:gd name="connsiteX38" fmla="*/ 61913 w 161925"/>
                <a:gd name="connsiteY38" fmla="*/ 168593 h 171450"/>
                <a:gd name="connsiteX39" fmla="*/ 55245 w 161925"/>
                <a:gd name="connsiteY39" fmla="*/ 160972 h 171450"/>
                <a:gd name="connsiteX40" fmla="*/ 54292 w 161925"/>
                <a:gd name="connsiteY40" fmla="*/ 152400 h 171450"/>
                <a:gd name="connsiteX41" fmla="*/ 54292 w 161925"/>
                <a:gd name="connsiteY41" fmla="*/ 139065 h 171450"/>
                <a:gd name="connsiteX42" fmla="*/ 54292 w 161925"/>
                <a:gd name="connsiteY42" fmla="*/ 125730 h 171450"/>
                <a:gd name="connsiteX43" fmla="*/ 54292 w 161925"/>
                <a:gd name="connsiteY43" fmla="*/ 106680 h 171450"/>
                <a:gd name="connsiteX44" fmla="*/ 54292 w 161925"/>
                <a:gd name="connsiteY44" fmla="*/ 98107 h 171450"/>
                <a:gd name="connsiteX45" fmla="*/ 60960 w 161925"/>
                <a:gd name="connsiteY45" fmla="*/ 91440 h 171450"/>
                <a:gd name="connsiteX46" fmla="*/ 67627 w 161925"/>
                <a:gd name="connsiteY46" fmla="*/ 92393 h 171450"/>
                <a:gd name="connsiteX47" fmla="*/ 76200 w 161925"/>
                <a:gd name="connsiteY47" fmla="*/ 97155 h 171450"/>
                <a:gd name="connsiteX48" fmla="*/ 88582 w 161925"/>
                <a:gd name="connsiteY48" fmla="*/ 120015 h 171450"/>
                <a:gd name="connsiteX49" fmla="*/ 101918 w 161925"/>
                <a:gd name="connsiteY49" fmla="*/ 144780 h 171450"/>
                <a:gd name="connsiteX50" fmla="*/ 116205 w 161925"/>
                <a:gd name="connsiteY50" fmla="*/ 171450 h 171450"/>
                <a:gd name="connsiteX51" fmla="*/ 125730 w 161925"/>
                <a:gd name="connsiteY51" fmla="*/ 178118 h 171450"/>
                <a:gd name="connsiteX52" fmla="*/ 160020 w 161925"/>
                <a:gd name="connsiteY52" fmla="*/ 178118 h 171450"/>
                <a:gd name="connsiteX53" fmla="*/ 163830 w 161925"/>
                <a:gd name="connsiteY53" fmla="*/ 178118 h 171450"/>
                <a:gd name="connsiteX54" fmla="*/ 166687 w 161925"/>
                <a:gd name="connsiteY54" fmla="*/ 175260 h 171450"/>
                <a:gd name="connsiteX55" fmla="*/ 164782 w 161925"/>
                <a:gd name="connsiteY55" fmla="*/ 170497 h 171450"/>
                <a:gd name="connsiteX56" fmla="*/ 93345 w 161925"/>
                <a:gd name="connsiteY56" fmla="*/ 77152 h 171450"/>
                <a:gd name="connsiteX57" fmla="*/ 78105 w 161925"/>
                <a:gd name="connsiteY57" fmla="*/ 81915 h 171450"/>
                <a:gd name="connsiteX58" fmla="*/ 60007 w 161925"/>
                <a:gd name="connsiteY58" fmla="*/ 81915 h 171450"/>
                <a:gd name="connsiteX59" fmla="*/ 55245 w 161925"/>
                <a:gd name="connsiteY59" fmla="*/ 77152 h 171450"/>
                <a:gd name="connsiteX60" fmla="*/ 55245 w 161925"/>
                <a:gd name="connsiteY60" fmla="*/ 72390 h 171450"/>
                <a:gd name="connsiteX61" fmla="*/ 55245 w 161925"/>
                <a:gd name="connsiteY61" fmla="*/ 60007 h 171450"/>
                <a:gd name="connsiteX62" fmla="*/ 55245 w 161925"/>
                <a:gd name="connsiteY62" fmla="*/ 47625 h 171450"/>
                <a:gd name="connsiteX63" fmla="*/ 55245 w 161925"/>
                <a:gd name="connsiteY63" fmla="*/ 35243 h 171450"/>
                <a:gd name="connsiteX64" fmla="*/ 55245 w 161925"/>
                <a:gd name="connsiteY64" fmla="*/ 22860 h 171450"/>
                <a:gd name="connsiteX65" fmla="*/ 56198 w 161925"/>
                <a:gd name="connsiteY65" fmla="*/ 14288 h 171450"/>
                <a:gd name="connsiteX66" fmla="*/ 61913 w 161925"/>
                <a:gd name="connsiteY66" fmla="*/ 7620 h 171450"/>
                <a:gd name="connsiteX67" fmla="*/ 72390 w 161925"/>
                <a:gd name="connsiteY67" fmla="*/ 6668 h 171450"/>
                <a:gd name="connsiteX68" fmla="*/ 87630 w 161925"/>
                <a:gd name="connsiteY68" fmla="*/ 10477 h 171450"/>
                <a:gd name="connsiteX69" fmla="*/ 99060 w 161925"/>
                <a:gd name="connsiteY69" fmla="*/ 20002 h 171450"/>
                <a:gd name="connsiteX70" fmla="*/ 106680 w 161925"/>
                <a:gd name="connsiteY70" fmla="*/ 36195 h 171450"/>
                <a:gd name="connsiteX71" fmla="*/ 105727 w 161925"/>
                <a:gd name="connsiteY71" fmla="*/ 60960 h 171450"/>
                <a:gd name="connsiteX72" fmla="*/ 93345 w 161925"/>
                <a:gd name="connsiteY72" fmla="*/ 77152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61925" h="171450">
                  <a:moveTo>
                    <a:pt x="164782" y="170497"/>
                  </a:moveTo>
                  <a:cubicBezTo>
                    <a:pt x="163830" y="169545"/>
                    <a:pt x="161925" y="169545"/>
                    <a:pt x="160020" y="169545"/>
                  </a:cubicBezTo>
                  <a:cubicBezTo>
                    <a:pt x="155257" y="168593"/>
                    <a:pt x="151448" y="166687"/>
                    <a:pt x="149543" y="162878"/>
                  </a:cubicBezTo>
                  <a:cubicBezTo>
                    <a:pt x="147637" y="160020"/>
                    <a:pt x="145732" y="157162"/>
                    <a:pt x="143827" y="154305"/>
                  </a:cubicBezTo>
                  <a:cubicBezTo>
                    <a:pt x="140018" y="147637"/>
                    <a:pt x="136207" y="140018"/>
                    <a:pt x="132398" y="133350"/>
                  </a:cubicBezTo>
                  <a:cubicBezTo>
                    <a:pt x="127635" y="124777"/>
                    <a:pt x="121920" y="116205"/>
                    <a:pt x="117157" y="106680"/>
                  </a:cubicBezTo>
                  <a:cubicBezTo>
                    <a:pt x="113348" y="100013"/>
                    <a:pt x="109537" y="92393"/>
                    <a:pt x="102870" y="87630"/>
                  </a:cubicBezTo>
                  <a:cubicBezTo>
                    <a:pt x="101918" y="86677"/>
                    <a:pt x="101918" y="86677"/>
                    <a:pt x="103823" y="85725"/>
                  </a:cubicBezTo>
                  <a:cubicBezTo>
                    <a:pt x="106680" y="84772"/>
                    <a:pt x="110490" y="83820"/>
                    <a:pt x="113348" y="82868"/>
                  </a:cubicBezTo>
                  <a:cubicBezTo>
                    <a:pt x="120968" y="80010"/>
                    <a:pt x="128587" y="75247"/>
                    <a:pt x="133350" y="68580"/>
                  </a:cubicBezTo>
                  <a:cubicBezTo>
                    <a:pt x="137160" y="62865"/>
                    <a:pt x="140018" y="57150"/>
                    <a:pt x="140018" y="50482"/>
                  </a:cubicBezTo>
                  <a:cubicBezTo>
                    <a:pt x="140970" y="38100"/>
                    <a:pt x="139065" y="27622"/>
                    <a:pt x="131445" y="18097"/>
                  </a:cubicBezTo>
                  <a:cubicBezTo>
                    <a:pt x="125730" y="10477"/>
                    <a:pt x="118110" y="5715"/>
                    <a:pt x="109537" y="2857"/>
                  </a:cubicBezTo>
                  <a:cubicBezTo>
                    <a:pt x="102870" y="952"/>
                    <a:pt x="96202" y="0"/>
                    <a:pt x="89535" y="0"/>
                  </a:cubicBezTo>
                  <a:cubicBezTo>
                    <a:pt x="74295" y="0"/>
                    <a:pt x="58102" y="952"/>
                    <a:pt x="42863" y="952"/>
                  </a:cubicBezTo>
                  <a:cubicBezTo>
                    <a:pt x="31432" y="952"/>
                    <a:pt x="19050" y="952"/>
                    <a:pt x="7620" y="0"/>
                  </a:cubicBezTo>
                  <a:cubicBezTo>
                    <a:pt x="5715" y="0"/>
                    <a:pt x="4763" y="0"/>
                    <a:pt x="2857" y="0"/>
                  </a:cubicBezTo>
                  <a:cubicBezTo>
                    <a:pt x="952" y="0"/>
                    <a:pt x="952" y="952"/>
                    <a:pt x="0" y="2857"/>
                  </a:cubicBezTo>
                  <a:cubicBezTo>
                    <a:pt x="0" y="4763"/>
                    <a:pt x="0" y="6668"/>
                    <a:pt x="2857" y="6668"/>
                  </a:cubicBezTo>
                  <a:cubicBezTo>
                    <a:pt x="4763" y="7620"/>
                    <a:pt x="6667" y="7620"/>
                    <a:pt x="8573" y="7620"/>
                  </a:cubicBezTo>
                  <a:cubicBezTo>
                    <a:pt x="11430" y="8572"/>
                    <a:pt x="14288" y="8572"/>
                    <a:pt x="17145" y="9525"/>
                  </a:cubicBezTo>
                  <a:cubicBezTo>
                    <a:pt x="20955" y="10477"/>
                    <a:pt x="22860" y="13335"/>
                    <a:pt x="23813" y="17145"/>
                  </a:cubicBezTo>
                  <a:cubicBezTo>
                    <a:pt x="23813" y="20002"/>
                    <a:pt x="24765" y="21907"/>
                    <a:pt x="24765" y="24765"/>
                  </a:cubicBezTo>
                  <a:cubicBezTo>
                    <a:pt x="24765" y="67627"/>
                    <a:pt x="24765" y="110490"/>
                    <a:pt x="24765" y="153353"/>
                  </a:cubicBezTo>
                  <a:cubicBezTo>
                    <a:pt x="24765" y="156210"/>
                    <a:pt x="23813" y="159068"/>
                    <a:pt x="23813" y="161925"/>
                  </a:cubicBezTo>
                  <a:cubicBezTo>
                    <a:pt x="23813" y="164783"/>
                    <a:pt x="21907" y="166687"/>
                    <a:pt x="19050" y="168593"/>
                  </a:cubicBezTo>
                  <a:cubicBezTo>
                    <a:pt x="16192" y="170497"/>
                    <a:pt x="13335" y="171450"/>
                    <a:pt x="9525" y="171450"/>
                  </a:cubicBezTo>
                  <a:cubicBezTo>
                    <a:pt x="7620" y="171450"/>
                    <a:pt x="5715" y="171450"/>
                    <a:pt x="3810" y="172403"/>
                  </a:cubicBezTo>
                  <a:cubicBezTo>
                    <a:pt x="952" y="173355"/>
                    <a:pt x="0" y="174308"/>
                    <a:pt x="0" y="176212"/>
                  </a:cubicBezTo>
                  <a:cubicBezTo>
                    <a:pt x="0" y="178118"/>
                    <a:pt x="952" y="179070"/>
                    <a:pt x="3810" y="179070"/>
                  </a:cubicBezTo>
                  <a:cubicBezTo>
                    <a:pt x="4763" y="179070"/>
                    <a:pt x="5715" y="179070"/>
                    <a:pt x="5715" y="179070"/>
                  </a:cubicBezTo>
                  <a:cubicBezTo>
                    <a:pt x="8573" y="179070"/>
                    <a:pt x="12382" y="179070"/>
                    <a:pt x="15240" y="179070"/>
                  </a:cubicBezTo>
                  <a:cubicBezTo>
                    <a:pt x="25717" y="179070"/>
                    <a:pt x="35242" y="178118"/>
                    <a:pt x="45720" y="178118"/>
                  </a:cubicBezTo>
                  <a:cubicBezTo>
                    <a:pt x="54292" y="178118"/>
                    <a:pt x="61913" y="179070"/>
                    <a:pt x="70485" y="179070"/>
                  </a:cubicBezTo>
                  <a:cubicBezTo>
                    <a:pt x="72390" y="179070"/>
                    <a:pt x="73342" y="179070"/>
                    <a:pt x="75248" y="179070"/>
                  </a:cubicBezTo>
                  <a:cubicBezTo>
                    <a:pt x="77152" y="179070"/>
                    <a:pt x="78105" y="178118"/>
                    <a:pt x="79057" y="176212"/>
                  </a:cubicBezTo>
                  <a:cubicBezTo>
                    <a:pt x="79057" y="174308"/>
                    <a:pt x="79057" y="172403"/>
                    <a:pt x="76200" y="171450"/>
                  </a:cubicBezTo>
                  <a:cubicBezTo>
                    <a:pt x="74295" y="170497"/>
                    <a:pt x="72390" y="170497"/>
                    <a:pt x="70485" y="170497"/>
                  </a:cubicBezTo>
                  <a:cubicBezTo>
                    <a:pt x="67627" y="169545"/>
                    <a:pt x="64770" y="169545"/>
                    <a:pt x="61913" y="168593"/>
                  </a:cubicBezTo>
                  <a:cubicBezTo>
                    <a:pt x="58102" y="167640"/>
                    <a:pt x="55245" y="164783"/>
                    <a:pt x="55245" y="160972"/>
                  </a:cubicBezTo>
                  <a:cubicBezTo>
                    <a:pt x="55245" y="158115"/>
                    <a:pt x="54292" y="155258"/>
                    <a:pt x="54292" y="152400"/>
                  </a:cubicBezTo>
                  <a:cubicBezTo>
                    <a:pt x="54292" y="147637"/>
                    <a:pt x="54292" y="143828"/>
                    <a:pt x="54292" y="139065"/>
                  </a:cubicBezTo>
                  <a:cubicBezTo>
                    <a:pt x="54292" y="134302"/>
                    <a:pt x="54292" y="130493"/>
                    <a:pt x="54292" y="125730"/>
                  </a:cubicBezTo>
                  <a:cubicBezTo>
                    <a:pt x="54292" y="119063"/>
                    <a:pt x="54292" y="112395"/>
                    <a:pt x="54292" y="106680"/>
                  </a:cubicBezTo>
                  <a:cubicBezTo>
                    <a:pt x="54292" y="103822"/>
                    <a:pt x="54292" y="100965"/>
                    <a:pt x="54292" y="98107"/>
                  </a:cubicBezTo>
                  <a:cubicBezTo>
                    <a:pt x="54292" y="93345"/>
                    <a:pt x="56198" y="91440"/>
                    <a:pt x="60960" y="91440"/>
                  </a:cubicBezTo>
                  <a:cubicBezTo>
                    <a:pt x="62865" y="91440"/>
                    <a:pt x="65723" y="91440"/>
                    <a:pt x="67627" y="92393"/>
                  </a:cubicBezTo>
                  <a:cubicBezTo>
                    <a:pt x="71438" y="92393"/>
                    <a:pt x="74295" y="94297"/>
                    <a:pt x="76200" y="97155"/>
                  </a:cubicBezTo>
                  <a:cubicBezTo>
                    <a:pt x="80010" y="104775"/>
                    <a:pt x="84773" y="112395"/>
                    <a:pt x="88582" y="120015"/>
                  </a:cubicBezTo>
                  <a:cubicBezTo>
                    <a:pt x="93345" y="128588"/>
                    <a:pt x="97155" y="136208"/>
                    <a:pt x="101918" y="144780"/>
                  </a:cubicBezTo>
                  <a:cubicBezTo>
                    <a:pt x="106680" y="154305"/>
                    <a:pt x="111443" y="162878"/>
                    <a:pt x="116205" y="171450"/>
                  </a:cubicBezTo>
                  <a:cubicBezTo>
                    <a:pt x="118110" y="175260"/>
                    <a:pt x="120968" y="178118"/>
                    <a:pt x="125730" y="178118"/>
                  </a:cubicBezTo>
                  <a:cubicBezTo>
                    <a:pt x="137160" y="178118"/>
                    <a:pt x="148590" y="178118"/>
                    <a:pt x="160020" y="178118"/>
                  </a:cubicBezTo>
                  <a:cubicBezTo>
                    <a:pt x="160973" y="178118"/>
                    <a:pt x="161925" y="178118"/>
                    <a:pt x="163830" y="178118"/>
                  </a:cubicBezTo>
                  <a:cubicBezTo>
                    <a:pt x="165735" y="178118"/>
                    <a:pt x="166687" y="177165"/>
                    <a:pt x="166687" y="175260"/>
                  </a:cubicBezTo>
                  <a:cubicBezTo>
                    <a:pt x="166687" y="172403"/>
                    <a:pt x="166687" y="170497"/>
                    <a:pt x="164782" y="170497"/>
                  </a:cubicBezTo>
                  <a:close/>
                  <a:moveTo>
                    <a:pt x="93345" y="77152"/>
                  </a:moveTo>
                  <a:cubicBezTo>
                    <a:pt x="88582" y="80010"/>
                    <a:pt x="83820" y="81915"/>
                    <a:pt x="78105" y="81915"/>
                  </a:cubicBezTo>
                  <a:cubicBezTo>
                    <a:pt x="72390" y="82868"/>
                    <a:pt x="66675" y="82868"/>
                    <a:pt x="60007" y="81915"/>
                  </a:cubicBezTo>
                  <a:cubicBezTo>
                    <a:pt x="56198" y="80963"/>
                    <a:pt x="56198" y="80963"/>
                    <a:pt x="55245" y="77152"/>
                  </a:cubicBezTo>
                  <a:cubicBezTo>
                    <a:pt x="55245" y="75247"/>
                    <a:pt x="55245" y="74295"/>
                    <a:pt x="55245" y="72390"/>
                  </a:cubicBezTo>
                  <a:cubicBezTo>
                    <a:pt x="55245" y="68580"/>
                    <a:pt x="55245" y="63818"/>
                    <a:pt x="55245" y="60007"/>
                  </a:cubicBezTo>
                  <a:cubicBezTo>
                    <a:pt x="55245" y="56197"/>
                    <a:pt x="55245" y="51435"/>
                    <a:pt x="55245" y="47625"/>
                  </a:cubicBezTo>
                  <a:cubicBezTo>
                    <a:pt x="55245" y="43815"/>
                    <a:pt x="55245" y="39052"/>
                    <a:pt x="55245" y="35243"/>
                  </a:cubicBezTo>
                  <a:cubicBezTo>
                    <a:pt x="55245" y="31432"/>
                    <a:pt x="55245" y="26670"/>
                    <a:pt x="55245" y="22860"/>
                  </a:cubicBezTo>
                  <a:cubicBezTo>
                    <a:pt x="55245" y="20002"/>
                    <a:pt x="55245" y="17145"/>
                    <a:pt x="56198" y="14288"/>
                  </a:cubicBezTo>
                  <a:cubicBezTo>
                    <a:pt x="57150" y="10477"/>
                    <a:pt x="59055" y="8572"/>
                    <a:pt x="61913" y="7620"/>
                  </a:cubicBezTo>
                  <a:cubicBezTo>
                    <a:pt x="65723" y="6668"/>
                    <a:pt x="68580" y="5715"/>
                    <a:pt x="72390" y="6668"/>
                  </a:cubicBezTo>
                  <a:cubicBezTo>
                    <a:pt x="77152" y="7620"/>
                    <a:pt x="82867" y="8572"/>
                    <a:pt x="87630" y="10477"/>
                  </a:cubicBezTo>
                  <a:cubicBezTo>
                    <a:pt x="92392" y="12382"/>
                    <a:pt x="96202" y="16193"/>
                    <a:pt x="99060" y="20002"/>
                  </a:cubicBezTo>
                  <a:cubicBezTo>
                    <a:pt x="102870" y="24765"/>
                    <a:pt x="104775" y="30480"/>
                    <a:pt x="106680" y="36195"/>
                  </a:cubicBezTo>
                  <a:cubicBezTo>
                    <a:pt x="108585" y="44768"/>
                    <a:pt x="108585" y="52388"/>
                    <a:pt x="105727" y="60960"/>
                  </a:cubicBezTo>
                  <a:cubicBezTo>
                    <a:pt x="103823" y="68580"/>
                    <a:pt x="100013" y="73343"/>
                    <a:pt x="93345" y="77152"/>
                  </a:cubicBezTo>
                  <a:close/>
                </a:path>
              </a:pathLst>
            </a:custGeom>
            <a:solidFill>
              <a:srgbClr val="003D2D"/>
            </a:solidFill>
            <a:ln w="9525"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629AD13F-D77C-4C3F-8277-9A582C9F9979}"/>
                </a:ext>
              </a:extLst>
            </p:cNvPr>
            <p:cNvSpPr/>
            <p:nvPr/>
          </p:nvSpPr>
          <p:spPr>
            <a:xfrm>
              <a:off x="1173480" y="573405"/>
              <a:ext cx="9525" cy="28575"/>
            </a:xfrm>
            <a:custGeom>
              <a:avLst/>
              <a:gdLst>
                <a:gd name="connsiteX0" fmla="*/ 0 w 0"/>
                <a:gd name="connsiteY0" fmla="*/ 32385 h 28575"/>
                <a:gd name="connsiteX1" fmla="*/ 0 w 0"/>
                <a:gd name="connsiteY1" fmla="*/ 19050 h 28575"/>
                <a:gd name="connsiteX2" fmla="*/ 0 w 0"/>
                <a:gd name="connsiteY2" fmla="*/ 0 h 28575"/>
                <a:gd name="connsiteX3" fmla="*/ 0 w 0"/>
                <a:gd name="connsiteY3" fmla="*/ 19050 h 28575"/>
                <a:gd name="connsiteX4" fmla="*/ 0 w 0"/>
                <a:gd name="connsiteY4" fmla="*/ 32385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28575">
                  <a:moveTo>
                    <a:pt x="0" y="32385"/>
                  </a:moveTo>
                  <a:cubicBezTo>
                    <a:pt x="0" y="27622"/>
                    <a:pt x="0" y="23813"/>
                    <a:pt x="0" y="19050"/>
                  </a:cubicBezTo>
                  <a:cubicBezTo>
                    <a:pt x="0" y="12382"/>
                    <a:pt x="0" y="5715"/>
                    <a:pt x="0" y="0"/>
                  </a:cubicBezTo>
                  <a:cubicBezTo>
                    <a:pt x="0" y="6668"/>
                    <a:pt x="0" y="13335"/>
                    <a:pt x="0" y="19050"/>
                  </a:cubicBezTo>
                  <a:cubicBezTo>
                    <a:pt x="0" y="23813"/>
                    <a:pt x="0" y="28575"/>
                    <a:pt x="0" y="32385"/>
                  </a:cubicBezTo>
                  <a:close/>
                </a:path>
              </a:pathLst>
            </a:custGeom>
            <a:solidFill>
              <a:srgbClr val="003D2D"/>
            </a:solidFill>
            <a:ln w="9525" cap="flat">
              <a:noFill/>
              <a:prstDash val="solid"/>
              <a:miter/>
            </a:ln>
          </p:spPr>
          <p:txBody>
            <a:bodyPr rtlCol="0" anchor="ctr"/>
            <a:lstStyle/>
            <a:p>
              <a:endParaRPr lang="en-US" dirty="0"/>
            </a:p>
          </p:txBody>
        </p:sp>
        <p:sp>
          <p:nvSpPr>
            <p:cNvPr id="16" name="Freeform: Shape 15">
              <a:extLst>
                <a:ext uri="{FF2B5EF4-FFF2-40B4-BE49-F238E27FC236}">
                  <a16:creationId xmlns:a16="http://schemas.microsoft.com/office/drawing/2014/main" id="{364D79BE-B143-4CA7-B879-6E0464E2F1C2}"/>
                </a:ext>
              </a:extLst>
            </p:cNvPr>
            <p:cNvSpPr/>
            <p:nvPr/>
          </p:nvSpPr>
          <p:spPr>
            <a:xfrm>
              <a:off x="1917383" y="466725"/>
              <a:ext cx="161925" cy="171450"/>
            </a:xfrm>
            <a:custGeom>
              <a:avLst/>
              <a:gdLst>
                <a:gd name="connsiteX0" fmla="*/ 160972 w 161925"/>
                <a:gd name="connsiteY0" fmla="*/ 171450 h 171450"/>
                <a:gd name="connsiteX1" fmla="*/ 158115 w 161925"/>
                <a:gd name="connsiteY1" fmla="*/ 170498 h 171450"/>
                <a:gd name="connsiteX2" fmla="*/ 143827 w 161925"/>
                <a:gd name="connsiteY2" fmla="*/ 160020 h 171450"/>
                <a:gd name="connsiteX3" fmla="*/ 127635 w 161925"/>
                <a:gd name="connsiteY3" fmla="*/ 131445 h 171450"/>
                <a:gd name="connsiteX4" fmla="*/ 110490 w 161925"/>
                <a:gd name="connsiteY4" fmla="*/ 100965 h 171450"/>
                <a:gd name="connsiteX5" fmla="*/ 100965 w 161925"/>
                <a:gd name="connsiteY5" fmla="*/ 88582 h 171450"/>
                <a:gd name="connsiteX6" fmla="*/ 101917 w 161925"/>
                <a:gd name="connsiteY6" fmla="*/ 85725 h 171450"/>
                <a:gd name="connsiteX7" fmla="*/ 121920 w 161925"/>
                <a:gd name="connsiteY7" fmla="*/ 77152 h 171450"/>
                <a:gd name="connsiteX8" fmla="*/ 133350 w 161925"/>
                <a:gd name="connsiteY8" fmla="*/ 63818 h 171450"/>
                <a:gd name="connsiteX9" fmla="*/ 128588 w 161925"/>
                <a:gd name="connsiteY9" fmla="*/ 17145 h 171450"/>
                <a:gd name="connsiteX10" fmla="*/ 114300 w 161925"/>
                <a:gd name="connsiteY10" fmla="*/ 5715 h 171450"/>
                <a:gd name="connsiteX11" fmla="*/ 89535 w 161925"/>
                <a:gd name="connsiteY11" fmla="*/ 0 h 171450"/>
                <a:gd name="connsiteX12" fmla="*/ 74295 w 161925"/>
                <a:gd name="connsiteY12" fmla="*/ 0 h 171450"/>
                <a:gd name="connsiteX13" fmla="*/ 49530 w 161925"/>
                <a:gd name="connsiteY13" fmla="*/ 952 h 171450"/>
                <a:gd name="connsiteX14" fmla="*/ 20955 w 161925"/>
                <a:gd name="connsiteY14" fmla="*/ 952 h 171450"/>
                <a:gd name="connsiteX15" fmla="*/ 3810 w 161925"/>
                <a:gd name="connsiteY15" fmla="*/ 952 h 171450"/>
                <a:gd name="connsiteX16" fmla="*/ 0 w 161925"/>
                <a:gd name="connsiteY16" fmla="*/ 3810 h 171450"/>
                <a:gd name="connsiteX17" fmla="*/ 2858 w 161925"/>
                <a:gd name="connsiteY17" fmla="*/ 7620 h 171450"/>
                <a:gd name="connsiteX18" fmla="*/ 8572 w 161925"/>
                <a:gd name="connsiteY18" fmla="*/ 8573 h 171450"/>
                <a:gd name="connsiteX19" fmla="*/ 17145 w 161925"/>
                <a:gd name="connsiteY19" fmla="*/ 10477 h 171450"/>
                <a:gd name="connsiteX20" fmla="*/ 22860 w 161925"/>
                <a:gd name="connsiteY20" fmla="*/ 17145 h 171450"/>
                <a:gd name="connsiteX21" fmla="*/ 23813 w 161925"/>
                <a:gd name="connsiteY21" fmla="*/ 28575 h 171450"/>
                <a:gd name="connsiteX22" fmla="*/ 23813 w 161925"/>
                <a:gd name="connsiteY22" fmla="*/ 151448 h 171450"/>
                <a:gd name="connsiteX23" fmla="*/ 22860 w 161925"/>
                <a:gd name="connsiteY23" fmla="*/ 162877 h 171450"/>
                <a:gd name="connsiteX24" fmla="*/ 17145 w 161925"/>
                <a:gd name="connsiteY24" fmla="*/ 169545 h 171450"/>
                <a:gd name="connsiteX25" fmla="*/ 8572 w 161925"/>
                <a:gd name="connsiteY25" fmla="*/ 171450 h 171450"/>
                <a:gd name="connsiteX26" fmla="*/ 3810 w 161925"/>
                <a:gd name="connsiteY26" fmla="*/ 172402 h 171450"/>
                <a:gd name="connsiteX27" fmla="*/ 952 w 161925"/>
                <a:gd name="connsiteY27" fmla="*/ 176213 h 171450"/>
                <a:gd name="connsiteX28" fmla="*/ 4763 w 161925"/>
                <a:gd name="connsiteY28" fmla="*/ 179070 h 171450"/>
                <a:gd name="connsiteX29" fmla="*/ 8572 w 161925"/>
                <a:gd name="connsiteY29" fmla="*/ 179070 h 171450"/>
                <a:gd name="connsiteX30" fmla="*/ 26670 w 161925"/>
                <a:gd name="connsiteY30" fmla="*/ 178117 h 171450"/>
                <a:gd name="connsiteX31" fmla="*/ 62865 w 161925"/>
                <a:gd name="connsiteY31" fmla="*/ 179070 h 171450"/>
                <a:gd name="connsiteX32" fmla="*/ 75247 w 161925"/>
                <a:gd name="connsiteY32" fmla="*/ 179070 h 171450"/>
                <a:gd name="connsiteX33" fmla="*/ 80010 w 161925"/>
                <a:gd name="connsiteY33" fmla="*/ 176213 h 171450"/>
                <a:gd name="connsiteX34" fmla="*/ 76200 w 161925"/>
                <a:gd name="connsiteY34" fmla="*/ 172402 h 171450"/>
                <a:gd name="connsiteX35" fmla="*/ 72390 w 161925"/>
                <a:gd name="connsiteY35" fmla="*/ 172402 h 171450"/>
                <a:gd name="connsiteX36" fmla="*/ 67627 w 161925"/>
                <a:gd name="connsiteY36" fmla="*/ 172402 h 171450"/>
                <a:gd name="connsiteX37" fmla="*/ 54292 w 161925"/>
                <a:gd name="connsiteY37" fmla="*/ 158115 h 171450"/>
                <a:gd name="connsiteX38" fmla="*/ 54292 w 161925"/>
                <a:gd name="connsiteY38" fmla="*/ 155258 h 171450"/>
                <a:gd name="connsiteX39" fmla="*/ 54292 w 161925"/>
                <a:gd name="connsiteY39" fmla="*/ 129540 h 171450"/>
                <a:gd name="connsiteX40" fmla="*/ 54292 w 161925"/>
                <a:gd name="connsiteY40" fmla="*/ 111443 h 171450"/>
                <a:gd name="connsiteX41" fmla="*/ 54292 w 161925"/>
                <a:gd name="connsiteY41" fmla="*/ 98107 h 171450"/>
                <a:gd name="connsiteX42" fmla="*/ 58102 w 161925"/>
                <a:gd name="connsiteY42" fmla="*/ 93345 h 171450"/>
                <a:gd name="connsiteX43" fmla="*/ 65722 w 161925"/>
                <a:gd name="connsiteY43" fmla="*/ 93345 h 171450"/>
                <a:gd name="connsiteX44" fmla="*/ 78105 w 161925"/>
                <a:gd name="connsiteY44" fmla="*/ 100965 h 171450"/>
                <a:gd name="connsiteX45" fmla="*/ 86677 w 161925"/>
                <a:gd name="connsiteY45" fmla="*/ 116205 h 171450"/>
                <a:gd name="connsiteX46" fmla="*/ 91440 w 161925"/>
                <a:gd name="connsiteY46" fmla="*/ 124777 h 171450"/>
                <a:gd name="connsiteX47" fmla="*/ 101917 w 161925"/>
                <a:gd name="connsiteY47" fmla="*/ 144780 h 171450"/>
                <a:gd name="connsiteX48" fmla="*/ 114300 w 161925"/>
                <a:gd name="connsiteY48" fmla="*/ 167640 h 171450"/>
                <a:gd name="connsiteX49" fmla="*/ 118110 w 161925"/>
                <a:gd name="connsiteY49" fmla="*/ 174308 h 171450"/>
                <a:gd name="connsiteX50" fmla="*/ 125730 w 161925"/>
                <a:gd name="connsiteY50" fmla="*/ 179070 h 171450"/>
                <a:gd name="connsiteX51" fmla="*/ 160972 w 161925"/>
                <a:gd name="connsiteY51" fmla="*/ 179070 h 171450"/>
                <a:gd name="connsiteX52" fmla="*/ 163830 w 161925"/>
                <a:gd name="connsiteY52" fmla="*/ 179070 h 171450"/>
                <a:gd name="connsiteX53" fmla="*/ 166688 w 161925"/>
                <a:gd name="connsiteY53" fmla="*/ 176213 h 171450"/>
                <a:gd name="connsiteX54" fmla="*/ 160972 w 161925"/>
                <a:gd name="connsiteY54" fmla="*/ 171450 h 171450"/>
                <a:gd name="connsiteX55" fmla="*/ 80963 w 161925"/>
                <a:gd name="connsiteY55" fmla="*/ 82868 h 171450"/>
                <a:gd name="connsiteX56" fmla="*/ 59055 w 161925"/>
                <a:gd name="connsiteY56" fmla="*/ 83820 h 171450"/>
                <a:gd name="connsiteX57" fmla="*/ 51435 w 161925"/>
                <a:gd name="connsiteY57" fmla="*/ 76200 h 171450"/>
                <a:gd name="connsiteX58" fmla="*/ 51435 w 161925"/>
                <a:gd name="connsiteY58" fmla="*/ 21907 h 171450"/>
                <a:gd name="connsiteX59" fmla="*/ 52388 w 161925"/>
                <a:gd name="connsiteY59" fmla="*/ 16193 h 171450"/>
                <a:gd name="connsiteX60" fmla="*/ 57150 w 161925"/>
                <a:gd name="connsiteY60" fmla="*/ 9525 h 171450"/>
                <a:gd name="connsiteX61" fmla="*/ 68580 w 161925"/>
                <a:gd name="connsiteY61" fmla="*/ 8573 h 171450"/>
                <a:gd name="connsiteX62" fmla="*/ 80010 w 161925"/>
                <a:gd name="connsiteY62" fmla="*/ 11430 h 171450"/>
                <a:gd name="connsiteX63" fmla="*/ 100013 w 161925"/>
                <a:gd name="connsiteY63" fmla="*/ 32385 h 171450"/>
                <a:gd name="connsiteX64" fmla="*/ 101917 w 161925"/>
                <a:gd name="connsiteY64" fmla="*/ 41910 h 171450"/>
                <a:gd name="connsiteX65" fmla="*/ 102870 w 161925"/>
                <a:gd name="connsiteY65" fmla="*/ 50482 h 171450"/>
                <a:gd name="connsiteX66" fmla="*/ 99060 w 161925"/>
                <a:gd name="connsiteY66" fmla="*/ 68580 h 171450"/>
                <a:gd name="connsiteX67" fmla="*/ 80963 w 161925"/>
                <a:gd name="connsiteY67" fmla="*/ 82868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61925" h="171450">
                  <a:moveTo>
                    <a:pt x="160972" y="171450"/>
                  </a:moveTo>
                  <a:cubicBezTo>
                    <a:pt x="160020" y="171450"/>
                    <a:pt x="159067" y="170498"/>
                    <a:pt x="158115" y="170498"/>
                  </a:cubicBezTo>
                  <a:cubicBezTo>
                    <a:pt x="151447" y="169545"/>
                    <a:pt x="146685" y="165735"/>
                    <a:pt x="143827" y="160020"/>
                  </a:cubicBezTo>
                  <a:cubicBezTo>
                    <a:pt x="138113" y="150495"/>
                    <a:pt x="132397" y="140970"/>
                    <a:pt x="127635" y="131445"/>
                  </a:cubicBezTo>
                  <a:cubicBezTo>
                    <a:pt x="121920" y="120968"/>
                    <a:pt x="116205" y="111443"/>
                    <a:pt x="110490" y="100965"/>
                  </a:cubicBezTo>
                  <a:cubicBezTo>
                    <a:pt x="107633" y="96202"/>
                    <a:pt x="104775" y="92393"/>
                    <a:pt x="100965" y="88582"/>
                  </a:cubicBezTo>
                  <a:cubicBezTo>
                    <a:pt x="99060" y="87630"/>
                    <a:pt x="99060" y="86677"/>
                    <a:pt x="101917" y="85725"/>
                  </a:cubicBezTo>
                  <a:cubicBezTo>
                    <a:pt x="108585" y="83820"/>
                    <a:pt x="115252" y="80963"/>
                    <a:pt x="121920" y="77152"/>
                  </a:cubicBezTo>
                  <a:cubicBezTo>
                    <a:pt x="126683" y="73343"/>
                    <a:pt x="131445" y="69532"/>
                    <a:pt x="133350" y="63818"/>
                  </a:cubicBezTo>
                  <a:cubicBezTo>
                    <a:pt x="140017" y="47625"/>
                    <a:pt x="139065" y="32385"/>
                    <a:pt x="128588" y="17145"/>
                  </a:cubicBezTo>
                  <a:cubicBezTo>
                    <a:pt x="124777" y="11430"/>
                    <a:pt x="119063" y="8573"/>
                    <a:pt x="114300" y="5715"/>
                  </a:cubicBezTo>
                  <a:cubicBezTo>
                    <a:pt x="106680" y="1905"/>
                    <a:pt x="98108" y="0"/>
                    <a:pt x="89535" y="0"/>
                  </a:cubicBezTo>
                  <a:cubicBezTo>
                    <a:pt x="84772" y="0"/>
                    <a:pt x="79058" y="0"/>
                    <a:pt x="74295" y="0"/>
                  </a:cubicBezTo>
                  <a:cubicBezTo>
                    <a:pt x="65722" y="0"/>
                    <a:pt x="57150" y="952"/>
                    <a:pt x="49530" y="952"/>
                  </a:cubicBezTo>
                  <a:cubicBezTo>
                    <a:pt x="40005" y="952"/>
                    <a:pt x="30480" y="952"/>
                    <a:pt x="20955" y="952"/>
                  </a:cubicBezTo>
                  <a:cubicBezTo>
                    <a:pt x="15240" y="952"/>
                    <a:pt x="9525" y="952"/>
                    <a:pt x="3810" y="952"/>
                  </a:cubicBezTo>
                  <a:cubicBezTo>
                    <a:pt x="952" y="952"/>
                    <a:pt x="0" y="1905"/>
                    <a:pt x="0" y="3810"/>
                  </a:cubicBezTo>
                  <a:cubicBezTo>
                    <a:pt x="0" y="5715"/>
                    <a:pt x="952" y="7620"/>
                    <a:pt x="2858" y="7620"/>
                  </a:cubicBezTo>
                  <a:cubicBezTo>
                    <a:pt x="4763" y="8573"/>
                    <a:pt x="6667" y="8573"/>
                    <a:pt x="8572" y="8573"/>
                  </a:cubicBezTo>
                  <a:cubicBezTo>
                    <a:pt x="11430" y="9525"/>
                    <a:pt x="14288" y="9525"/>
                    <a:pt x="17145" y="10477"/>
                  </a:cubicBezTo>
                  <a:cubicBezTo>
                    <a:pt x="20002" y="11430"/>
                    <a:pt x="22860" y="13335"/>
                    <a:pt x="22860" y="17145"/>
                  </a:cubicBezTo>
                  <a:cubicBezTo>
                    <a:pt x="23813" y="20955"/>
                    <a:pt x="23813" y="24765"/>
                    <a:pt x="23813" y="28575"/>
                  </a:cubicBezTo>
                  <a:cubicBezTo>
                    <a:pt x="23813" y="69532"/>
                    <a:pt x="23813" y="110490"/>
                    <a:pt x="23813" y="151448"/>
                  </a:cubicBezTo>
                  <a:cubicBezTo>
                    <a:pt x="23813" y="155258"/>
                    <a:pt x="22860" y="159067"/>
                    <a:pt x="22860" y="162877"/>
                  </a:cubicBezTo>
                  <a:cubicBezTo>
                    <a:pt x="21908" y="166688"/>
                    <a:pt x="20002" y="168592"/>
                    <a:pt x="17145" y="169545"/>
                  </a:cubicBezTo>
                  <a:cubicBezTo>
                    <a:pt x="14288" y="170498"/>
                    <a:pt x="11430" y="170498"/>
                    <a:pt x="8572" y="171450"/>
                  </a:cubicBezTo>
                  <a:cubicBezTo>
                    <a:pt x="6667" y="171450"/>
                    <a:pt x="4763" y="171450"/>
                    <a:pt x="3810" y="172402"/>
                  </a:cubicBezTo>
                  <a:cubicBezTo>
                    <a:pt x="1905" y="173355"/>
                    <a:pt x="0" y="174308"/>
                    <a:pt x="952" y="176213"/>
                  </a:cubicBezTo>
                  <a:cubicBezTo>
                    <a:pt x="952" y="178117"/>
                    <a:pt x="2858" y="179070"/>
                    <a:pt x="4763" y="179070"/>
                  </a:cubicBezTo>
                  <a:cubicBezTo>
                    <a:pt x="5715" y="179070"/>
                    <a:pt x="7620" y="179070"/>
                    <a:pt x="8572" y="179070"/>
                  </a:cubicBezTo>
                  <a:cubicBezTo>
                    <a:pt x="14288" y="179070"/>
                    <a:pt x="20002" y="178117"/>
                    <a:pt x="26670" y="178117"/>
                  </a:cubicBezTo>
                  <a:cubicBezTo>
                    <a:pt x="39052" y="178117"/>
                    <a:pt x="50483" y="178117"/>
                    <a:pt x="62865" y="179070"/>
                  </a:cubicBezTo>
                  <a:cubicBezTo>
                    <a:pt x="66675" y="179070"/>
                    <a:pt x="71438" y="179070"/>
                    <a:pt x="75247" y="179070"/>
                  </a:cubicBezTo>
                  <a:cubicBezTo>
                    <a:pt x="78105" y="179070"/>
                    <a:pt x="79058" y="178117"/>
                    <a:pt x="80010" y="176213"/>
                  </a:cubicBezTo>
                  <a:cubicBezTo>
                    <a:pt x="80010" y="174308"/>
                    <a:pt x="79058" y="172402"/>
                    <a:pt x="76200" y="172402"/>
                  </a:cubicBezTo>
                  <a:cubicBezTo>
                    <a:pt x="75247" y="172402"/>
                    <a:pt x="74295" y="172402"/>
                    <a:pt x="72390" y="172402"/>
                  </a:cubicBezTo>
                  <a:cubicBezTo>
                    <a:pt x="70485" y="172402"/>
                    <a:pt x="69533" y="172402"/>
                    <a:pt x="67627" y="172402"/>
                  </a:cubicBezTo>
                  <a:cubicBezTo>
                    <a:pt x="57150" y="170498"/>
                    <a:pt x="55245" y="166688"/>
                    <a:pt x="54292" y="158115"/>
                  </a:cubicBezTo>
                  <a:cubicBezTo>
                    <a:pt x="54292" y="157163"/>
                    <a:pt x="54292" y="156210"/>
                    <a:pt x="54292" y="155258"/>
                  </a:cubicBezTo>
                  <a:cubicBezTo>
                    <a:pt x="54292" y="146685"/>
                    <a:pt x="54292" y="138113"/>
                    <a:pt x="54292" y="129540"/>
                  </a:cubicBezTo>
                  <a:cubicBezTo>
                    <a:pt x="54292" y="123825"/>
                    <a:pt x="54292" y="118110"/>
                    <a:pt x="54292" y="111443"/>
                  </a:cubicBezTo>
                  <a:cubicBezTo>
                    <a:pt x="54292" y="106680"/>
                    <a:pt x="54292" y="102870"/>
                    <a:pt x="54292" y="98107"/>
                  </a:cubicBezTo>
                  <a:cubicBezTo>
                    <a:pt x="54292" y="95250"/>
                    <a:pt x="55245" y="94298"/>
                    <a:pt x="58102" y="93345"/>
                  </a:cubicBezTo>
                  <a:cubicBezTo>
                    <a:pt x="60960" y="93345"/>
                    <a:pt x="62865" y="93345"/>
                    <a:pt x="65722" y="93345"/>
                  </a:cubicBezTo>
                  <a:cubicBezTo>
                    <a:pt x="71438" y="93345"/>
                    <a:pt x="75247" y="96202"/>
                    <a:pt x="78105" y="100965"/>
                  </a:cubicBezTo>
                  <a:cubicBezTo>
                    <a:pt x="80963" y="106680"/>
                    <a:pt x="83820" y="111443"/>
                    <a:pt x="86677" y="116205"/>
                  </a:cubicBezTo>
                  <a:cubicBezTo>
                    <a:pt x="88583" y="119063"/>
                    <a:pt x="89535" y="121920"/>
                    <a:pt x="91440" y="124777"/>
                  </a:cubicBezTo>
                  <a:cubicBezTo>
                    <a:pt x="95250" y="131445"/>
                    <a:pt x="99060" y="138113"/>
                    <a:pt x="101917" y="144780"/>
                  </a:cubicBezTo>
                  <a:cubicBezTo>
                    <a:pt x="105727" y="152400"/>
                    <a:pt x="109538" y="160020"/>
                    <a:pt x="114300" y="167640"/>
                  </a:cubicBezTo>
                  <a:cubicBezTo>
                    <a:pt x="115252" y="169545"/>
                    <a:pt x="117158" y="172402"/>
                    <a:pt x="118110" y="174308"/>
                  </a:cubicBezTo>
                  <a:cubicBezTo>
                    <a:pt x="120015" y="177165"/>
                    <a:pt x="122872" y="179070"/>
                    <a:pt x="125730" y="179070"/>
                  </a:cubicBezTo>
                  <a:cubicBezTo>
                    <a:pt x="137160" y="179070"/>
                    <a:pt x="149542" y="179070"/>
                    <a:pt x="160972" y="179070"/>
                  </a:cubicBezTo>
                  <a:cubicBezTo>
                    <a:pt x="161925" y="179070"/>
                    <a:pt x="162877" y="179070"/>
                    <a:pt x="163830" y="179070"/>
                  </a:cubicBezTo>
                  <a:cubicBezTo>
                    <a:pt x="165735" y="179070"/>
                    <a:pt x="166688" y="178117"/>
                    <a:pt x="166688" y="176213"/>
                  </a:cubicBezTo>
                  <a:cubicBezTo>
                    <a:pt x="162877" y="173355"/>
                    <a:pt x="161925" y="172402"/>
                    <a:pt x="160972" y="171450"/>
                  </a:cubicBezTo>
                  <a:close/>
                  <a:moveTo>
                    <a:pt x="80963" y="82868"/>
                  </a:moveTo>
                  <a:cubicBezTo>
                    <a:pt x="73342" y="84773"/>
                    <a:pt x="66675" y="84773"/>
                    <a:pt x="59055" y="83820"/>
                  </a:cubicBezTo>
                  <a:cubicBezTo>
                    <a:pt x="52388" y="82868"/>
                    <a:pt x="51435" y="81915"/>
                    <a:pt x="51435" y="76200"/>
                  </a:cubicBezTo>
                  <a:cubicBezTo>
                    <a:pt x="51435" y="58102"/>
                    <a:pt x="51435" y="40005"/>
                    <a:pt x="51435" y="21907"/>
                  </a:cubicBezTo>
                  <a:cubicBezTo>
                    <a:pt x="51435" y="20002"/>
                    <a:pt x="51435" y="18098"/>
                    <a:pt x="52388" y="16193"/>
                  </a:cubicBezTo>
                  <a:cubicBezTo>
                    <a:pt x="52388" y="13335"/>
                    <a:pt x="55245" y="11430"/>
                    <a:pt x="57150" y="9525"/>
                  </a:cubicBezTo>
                  <a:cubicBezTo>
                    <a:pt x="60960" y="7620"/>
                    <a:pt x="64770" y="7620"/>
                    <a:pt x="68580" y="8573"/>
                  </a:cubicBezTo>
                  <a:cubicBezTo>
                    <a:pt x="72390" y="9525"/>
                    <a:pt x="76200" y="10477"/>
                    <a:pt x="80010" y="11430"/>
                  </a:cubicBezTo>
                  <a:cubicBezTo>
                    <a:pt x="90488" y="15240"/>
                    <a:pt x="97155" y="22860"/>
                    <a:pt x="100013" y="32385"/>
                  </a:cubicBezTo>
                  <a:cubicBezTo>
                    <a:pt x="100965" y="35243"/>
                    <a:pt x="101917" y="38100"/>
                    <a:pt x="101917" y="41910"/>
                  </a:cubicBezTo>
                  <a:cubicBezTo>
                    <a:pt x="101917" y="44768"/>
                    <a:pt x="101917" y="47625"/>
                    <a:pt x="102870" y="50482"/>
                  </a:cubicBezTo>
                  <a:cubicBezTo>
                    <a:pt x="102870" y="57150"/>
                    <a:pt x="101917" y="62865"/>
                    <a:pt x="99060" y="68580"/>
                  </a:cubicBezTo>
                  <a:cubicBezTo>
                    <a:pt x="96202" y="76200"/>
                    <a:pt x="89535" y="80963"/>
                    <a:pt x="80963" y="82868"/>
                  </a:cubicBezTo>
                  <a:close/>
                </a:path>
              </a:pathLst>
            </a:custGeom>
            <a:solidFill>
              <a:srgbClr val="003D2D"/>
            </a:solidFill>
            <a:ln w="9525" cap="flat">
              <a:noFill/>
              <a:prstDash val="solid"/>
              <a:miter/>
            </a:ln>
          </p:spPr>
          <p:txBody>
            <a:bodyPr rtlCol="0" anchor="ctr"/>
            <a:lstStyle/>
            <a:p>
              <a:endParaRPr lang="en-US" dirty="0"/>
            </a:p>
          </p:txBody>
        </p:sp>
        <p:sp>
          <p:nvSpPr>
            <p:cNvPr id="17" name="Freeform: Shape 16">
              <a:extLst>
                <a:ext uri="{FF2B5EF4-FFF2-40B4-BE49-F238E27FC236}">
                  <a16:creationId xmlns:a16="http://schemas.microsoft.com/office/drawing/2014/main" id="{2099F616-C318-4EAE-BC1A-F866BEE3630F}"/>
                </a:ext>
              </a:extLst>
            </p:cNvPr>
            <p:cNvSpPr/>
            <p:nvPr/>
          </p:nvSpPr>
          <p:spPr>
            <a:xfrm>
              <a:off x="1968817" y="576263"/>
              <a:ext cx="9525" cy="38100"/>
            </a:xfrm>
            <a:custGeom>
              <a:avLst/>
              <a:gdLst>
                <a:gd name="connsiteX0" fmla="*/ 0 w 0"/>
                <a:gd name="connsiteY0" fmla="*/ 43815 h 38100"/>
                <a:gd name="connsiteX1" fmla="*/ 0 w 0"/>
                <a:gd name="connsiteY1" fmla="*/ 18098 h 38100"/>
                <a:gd name="connsiteX2" fmla="*/ 0 w 0"/>
                <a:gd name="connsiteY2" fmla="*/ 0 h 38100"/>
                <a:gd name="connsiteX3" fmla="*/ 0 w 0"/>
                <a:gd name="connsiteY3" fmla="*/ 18098 h 38100"/>
                <a:gd name="connsiteX4" fmla="*/ 0 w 0"/>
                <a:gd name="connsiteY4" fmla="*/ 43815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38100">
                  <a:moveTo>
                    <a:pt x="0" y="43815"/>
                  </a:moveTo>
                  <a:cubicBezTo>
                    <a:pt x="0" y="35242"/>
                    <a:pt x="0" y="26670"/>
                    <a:pt x="0" y="18098"/>
                  </a:cubicBezTo>
                  <a:cubicBezTo>
                    <a:pt x="0" y="12382"/>
                    <a:pt x="0" y="6668"/>
                    <a:pt x="0" y="0"/>
                  </a:cubicBezTo>
                  <a:cubicBezTo>
                    <a:pt x="0" y="5715"/>
                    <a:pt x="0" y="11430"/>
                    <a:pt x="0" y="18098"/>
                  </a:cubicBezTo>
                  <a:cubicBezTo>
                    <a:pt x="0" y="26670"/>
                    <a:pt x="0" y="35242"/>
                    <a:pt x="0" y="43815"/>
                  </a:cubicBezTo>
                  <a:close/>
                </a:path>
              </a:pathLst>
            </a:custGeom>
            <a:solidFill>
              <a:srgbClr val="003D2D"/>
            </a:solidFill>
            <a:ln w="9525" cap="flat">
              <a:noFill/>
              <a:prstDash val="solid"/>
              <a:miter/>
            </a:ln>
          </p:spPr>
          <p:txBody>
            <a:bodyPr rtlCol="0" anchor="ctr"/>
            <a:lstStyle/>
            <a:p>
              <a:endParaRPr lang="en-US" dirty="0"/>
            </a:p>
          </p:txBody>
        </p:sp>
        <p:sp>
          <p:nvSpPr>
            <p:cNvPr id="18" name="Freeform: Shape 17">
              <a:extLst>
                <a:ext uri="{FF2B5EF4-FFF2-40B4-BE49-F238E27FC236}">
                  <a16:creationId xmlns:a16="http://schemas.microsoft.com/office/drawing/2014/main" id="{081E1DEA-93F5-46CC-8808-CC5D08076E13}"/>
                </a:ext>
              </a:extLst>
            </p:cNvPr>
            <p:cNvSpPr/>
            <p:nvPr/>
          </p:nvSpPr>
          <p:spPr>
            <a:xfrm>
              <a:off x="942023" y="466725"/>
              <a:ext cx="161925" cy="171450"/>
            </a:xfrm>
            <a:custGeom>
              <a:avLst/>
              <a:gdLst>
                <a:gd name="connsiteX0" fmla="*/ 161925 w 161925"/>
                <a:gd name="connsiteY0" fmla="*/ 171450 h 171450"/>
                <a:gd name="connsiteX1" fmla="*/ 159067 w 161925"/>
                <a:gd name="connsiteY1" fmla="*/ 170498 h 171450"/>
                <a:gd name="connsiteX2" fmla="*/ 147638 w 161925"/>
                <a:gd name="connsiteY2" fmla="*/ 163830 h 171450"/>
                <a:gd name="connsiteX3" fmla="*/ 142875 w 161925"/>
                <a:gd name="connsiteY3" fmla="*/ 156210 h 171450"/>
                <a:gd name="connsiteX4" fmla="*/ 129540 w 161925"/>
                <a:gd name="connsiteY4" fmla="*/ 132398 h 171450"/>
                <a:gd name="connsiteX5" fmla="*/ 113348 w 161925"/>
                <a:gd name="connsiteY5" fmla="*/ 103823 h 171450"/>
                <a:gd name="connsiteX6" fmla="*/ 101917 w 161925"/>
                <a:gd name="connsiteY6" fmla="*/ 88582 h 171450"/>
                <a:gd name="connsiteX7" fmla="*/ 102870 w 161925"/>
                <a:gd name="connsiteY7" fmla="*/ 86677 h 171450"/>
                <a:gd name="connsiteX8" fmla="*/ 105727 w 161925"/>
                <a:gd name="connsiteY8" fmla="*/ 85725 h 171450"/>
                <a:gd name="connsiteX9" fmla="*/ 124777 w 161925"/>
                <a:gd name="connsiteY9" fmla="*/ 76200 h 171450"/>
                <a:gd name="connsiteX10" fmla="*/ 135255 w 161925"/>
                <a:gd name="connsiteY10" fmla="*/ 62865 h 171450"/>
                <a:gd name="connsiteX11" fmla="*/ 138113 w 161925"/>
                <a:gd name="connsiteY11" fmla="*/ 39052 h 171450"/>
                <a:gd name="connsiteX12" fmla="*/ 113348 w 161925"/>
                <a:gd name="connsiteY12" fmla="*/ 4763 h 171450"/>
                <a:gd name="connsiteX13" fmla="*/ 89535 w 161925"/>
                <a:gd name="connsiteY13" fmla="*/ 0 h 171450"/>
                <a:gd name="connsiteX14" fmla="*/ 73342 w 161925"/>
                <a:gd name="connsiteY14" fmla="*/ 0 h 171450"/>
                <a:gd name="connsiteX15" fmla="*/ 52388 w 161925"/>
                <a:gd name="connsiteY15" fmla="*/ 0 h 171450"/>
                <a:gd name="connsiteX16" fmla="*/ 21907 w 161925"/>
                <a:gd name="connsiteY16" fmla="*/ 0 h 171450"/>
                <a:gd name="connsiteX17" fmla="*/ 3810 w 161925"/>
                <a:gd name="connsiteY17" fmla="*/ 0 h 171450"/>
                <a:gd name="connsiteX18" fmla="*/ 0 w 161925"/>
                <a:gd name="connsiteY18" fmla="*/ 2857 h 171450"/>
                <a:gd name="connsiteX19" fmla="*/ 2857 w 161925"/>
                <a:gd name="connsiteY19" fmla="*/ 6668 h 171450"/>
                <a:gd name="connsiteX20" fmla="*/ 7620 w 161925"/>
                <a:gd name="connsiteY20" fmla="*/ 7620 h 171450"/>
                <a:gd name="connsiteX21" fmla="*/ 14288 w 161925"/>
                <a:gd name="connsiteY21" fmla="*/ 8573 h 171450"/>
                <a:gd name="connsiteX22" fmla="*/ 22860 w 161925"/>
                <a:gd name="connsiteY22" fmla="*/ 17145 h 171450"/>
                <a:gd name="connsiteX23" fmla="*/ 23813 w 161925"/>
                <a:gd name="connsiteY23" fmla="*/ 28575 h 171450"/>
                <a:gd name="connsiteX24" fmla="*/ 23813 w 161925"/>
                <a:gd name="connsiteY24" fmla="*/ 87630 h 171450"/>
                <a:gd name="connsiteX25" fmla="*/ 23813 w 161925"/>
                <a:gd name="connsiteY25" fmla="*/ 147638 h 171450"/>
                <a:gd name="connsiteX26" fmla="*/ 22860 w 161925"/>
                <a:gd name="connsiteY26" fmla="*/ 158115 h 171450"/>
                <a:gd name="connsiteX27" fmla="*/ 15240 w 161925"/>
                <a:gd name="connsiteY27" fmla="*/ 167640 h 171450"/>
                <a:gd name="connsiteX28" fmla="*/ 7620 w 161925"/>
                <a:gd name="connsiteY28" fmla="*/ 168592 h 171450"/>
                <a:gd name="connsiteX29" fmla="*/ 1905 w 161925"/>
                <a:gd name="connsiteY29" fmla="*/ 170498 h 171450"/>
                <a:gd name="connsiteX30" fmla="*/ 0 w 161925"/>
                <a:gd name="connsiteY30" fmla="*/ 173355 h 171450"/>
                <a:gd name="connsiteX31" fmla="*/ 1905 w 161925"/>
                <a:gd name="connsiteY31" fmla="*/ 176213 h 171450"/>
                <a:gd name="connsiteX32" fmla="*/ 3810 w 161925"/>
                <a:gd name="connsiteY32" fmla="*/ 176213 h 171450"/>
                <a:gd name="connsiteX33" fmla="*/ 20955 w 161925"/>
                <a:gd name="connsiteY33" fmla="*/ 175260 h 171450"/>
                <a:gd name="connsiteX34" fmla="*/ 54292 w 161925"/>
                <a:gd name="connsiteY34" fmla="*/ 175260 h 171450"/>
                <a:gd name="connsiteX35" fmla="*/ 74295 w 161925"/>
                <a:gd name="connsiteY35" fmla="*/ 175260 h 171450"/>
                <a:gd name="connsiteX36" fmla="*/ 78105 w 161925"/>
                <a:gd name="connsiteY36" fmla="*/ 172402 h 171450"/>
                <a:gd name="connsiteX37" fmla="*/ 75248 w 161925"/>
                <a:gd name="connsiteY37" fmla="*/ 167640 h 171450"/>
                <a:gd name="connsiteX38" fmla="*/ 69532 w 161925"/>
                <a:gd name="connsiteY38" fmla="*/ 166688 h 171450"/>
                <a:gd name="connsiteX39" fmla="*/ 60960 w 161925"/>
                <a:gd name="connsiteY39" fmla="*/ 164783 h 171450"/>
                <a:gd name="connsiteX40" fmla="*/ 54292 w 161925"/>
                <a:gd name="connsiteY40" fmla="*/ 156210 h 171450"/>
                <a:gd name="connsiteX41" fmla="*/ 53340 w 161925"/>
                <a:gd name="connsiteY41" fmla="*/ 150495 h 171450"/>
                <a:gd name="connsiteX42" fmla="*/ 53340 w 161925"/>
                <a:gd name="connsiteY42" fmla="*/ 100013 h 171450"/>
                <a:gd name="connsiteX43" fmla="*/ 53340 w 161925"/>
                <a:gd name="connsiteY43" fmla="*/ 92393 h 171450"/>
                <a:gd name="connsiteX44" fmla="*/ 58102 w 161925"/>
                <a:gd name="connsiteY44" fmla="*/ 86677 h 171450"/>
                <a:gd name="connsiteX45" fmla="*/ 66675 w 161925"/>
                <a:gd name="connsiteY45" fmla="*/ 86677 h 171450"/>
                <a:gd name="connsiteX46" fmla="*/ 75248 w 161925"/>
                <a:gd name="connsiteY46" fmla="*/ 92393 h 171450"/>
                <a:gd name="connsiteX47" fmla="*/ 84773 w 161925"/>
                <a:gd name="connsiteY47" fmla="*/ 109538 h 171450"/>
                <a:gd name="connsiteX48" fmla="*/ 88582 w 161925"/>
                <a:gd name="connsiteY48" fmla="*/ 117157 h 171450"/>
                <a:gd name="connsiteX49" fmla="*/ 100965 w 161925"/>
                <a:gd name="connsiteY49" fmla="*/ 140018 h 171450"/>
                <a:gd name="connsiteX50" fmla="*/ 115252 w 161925"/>
                <a:gd name="connsiteY50" fmla="*/ 167640 h 171450"/>
                <a:gd name="connsiteX51" fmla="*/ 124777 w 161925"/>
                <a:gd name="connsiteY51" fmla="*/ 173355 h 171450"/>
                <a:gd name="connsiteX52" fmla="*/ 159067 w 161925"/>
                <a:gd name="connsiteY52" fmla="*/ 173355 h 171450"/>
                <a:gd name="connsiteX53" fmla="*/ 161925 w 161925"/>
                <a:gd name="connsiteY53" fmla="*/ 173355 h 171450"/>
                <a:gd name="connsiteX54" fmla="*/ 164782 w 161925"/>
                <a:gd name="connsiteY54" fmla="*/ 170498 h 171450"/>
                <a:gd name="connsiteX55" fmla="*/ 161925 w 161925"/>
                <a:gd name="connsiteY55" fmla="*/ 171450 h 171450"/>
                <a:gd name="connsiteX56" fmla="*/ 79057 w 161925"/>
                <a:gd name="connsiteY56" fmla="*/ 83820 h 171450"/>
                <a:gd name="connsiteX57" fmla="*/ 60960 w 161925"/>
                <a:gd name="connsiteY57" fmla="*/ 84773 h 171450"/>
                <a:gd name="connsiteX58" fmla="*/ 59055 w 161925"/>
                <a:gd name="connsiteY58" fmla="*/ 84773 h 171450"/>
                <a:gd name="connsiteX59" fmla="*/ 52388 w 161925"/>
                <a:gd name="connsiteY59" fmla="*/ 77152 h 171450"/>
                <a:gd name="connsiteX60" fmla="*/ 52388 w 161925"/>
                <a:gd name="connsiteY60" fmla="*/ 49530 h 171450"/>
                <a:gd name="connsiteX61" fmla="*/ 52388 w 161925"/>
                <a:gd name="connsiteY61" fmla="*/ 49530 h 171450"/>
                <a:gd name="connsiteX62" fmla="*/ 52388 w 161925"/>
                <a:gd name="connsiteY62" fmla="*/ 21907 h 171450"/>
                <a:gd name="connsiteX63" fmla="*/ 52388 w 161925"/>
                <a:gd name="connsiteY63" fmla="*/ 17145 h 171450"/>
                <a:gd name="connsiteX64" fmla="*/ 60007 w 161925"/>
                <a:gd name="connsiteY64" fmla="*/ 8573 h 171450"/>
                <a:gd name="connsiteX65" fmla="*/ 65723 w 161925"/>
                <a:gd name="connsiteY65" fmla="*/ 7620 h 171450"/>
                <a:gd name="connsiteX66" fmla="*/ 88582 w 161925"/>
                <a:gd name="connsiteY66" fmla="*/ 14288 h 171450"/>
                <a:gd name="connsiteX67" fmla="*/ 100965 w 161925"/>
                <a:gd name="connsiteY67" fmla="*/ 29527 h 171450"/>
                <a:gd name="connsiteX68" fmla="*/ 104775 w 161925"/>
                <a:gd name="connsiteY68" fmla="*/ 51435 h 171450"/>
                <a:gd name="connsiteX69" fmla="*/ 100965 w 161925"/>
                <a:gd name="connsiteY69" fmla="*/ 66675 h 171450"/>
                <a:gd name="connsiteX70" fmla="*/ 79057 w 161925"/>
                <a:gd name="connsiteY70" fmla="*/ 8382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61925" h="171450">
                  <a:moveTo>
                    <a:pt x="161925" y="171450"/>
                  </a:moveTo>
                  <a:cubicBezTo>
                    <a:pt x="160973" y="171450"/>
                    <a:pt x="160020" y="170498"/>
                    <a:pt x="159067" y="170498"/>
                  </a:cubicBezTo>
                  <a:cubicBezTo>
                    <a:pt x="154305" y="169545"/>
                    <a:pt x="150495" y="167640"/>
                    <a:pt x="147638" y="163830"/>
                  </a:cubicBezTo>
                  <a:cubicBezTo>
                    <a:pt x="145732" y="161925"/>
                    <a:pt x="143827" y="159067"/>
                    <a:pt x="142875" y="156210"/>
                  </a:cubicBezTo>
                  <a:cubicBezTo>
                    <a:pt x="138113" y="148590"/>
                    <a:pt x="133350" y="140018"/>
                    <a:pt x="129540" y="132398"/>
                  </a:cubicBezTo>
                  <a:cubicBezTo>
                    <a:pt x="123825" y="122873"/>
                    <a:pt x="119063" y="113348"/>
                    <a:pt x="113348" y="103823"/>
                  </a:cubicBezTo>
                  <a:cubicBezTo>
                    <a:pt x="110490" y="98107"/>
                    <a:pt x="106680" y="92393"/>
                    <a:pt x="101917" y="88582"/>
                  </a:cubicBezTo>
                  <a:cubicBezTo>
                    <a:pt x="100013" y="87630"/>
                    <a:pt x="100965" y="86677"/>
                    <a:pt x="102870" y="86677"/>
                  </a:cubicBezTo>
                  <a:cubicBezTo>
                    <a:pt x="103823" y="86677"/>
                    <a:pt x="104775" y="85725"/>
                    <a:pt x="105727" y="85725"/>
                  </a:cubicBezTo>
                  <a:cubicBezTo>
                    <a:pt x="113348" y="83820"/>
                    <a:pt x="119063" y="80963"/>
                    <a:pt x="124777" y="76200"/>
                  </a:cubicBezTo>
                  <a:cubicBezTo>
                    <a:pt x="128588" y="72390"/>
                    <a:pt x="132398" y="68580"/>
                    <a:pt x="135255" y="62865"/>
                  </a:cubicBezTo>
                  <a:cubicBezTo>
                    <a:pt x="138113" y="55245"/>
                    <a:pt x="139065" y="47625"/>
                    <a:pt x="138113" y="39052"/>
                  </a:cubicBezTo>
                  <a:cubicBezTo>
                    <a:pt x="136207" y="22860"/>
                    <a:pt x="127635" y="11430"/>
                    <a:pt x="113348" y="4763"/>
                  </a:cubicBezTo>
                  <a:cubicBezTo>
                    <a:pt x="105727" y="952"/>
                    <a:pt x="98107" y="0"/>
                    <a:pt x="89535" y="0"/>
                  </a:cubicBezTo>
                  <a:cubicBezTo>
                    <a:pt x="83820" y="0"/>
                    <a:pt x="78105" y="0"/>
                    <a:pt x="73342" y="0"/>
                  </a:cubicBezTo>
                  <a:cubicBezTo>
                    <a:pt x="66675" y="0"/>
                    <a:pt x="59055" y="0"/>
                    <a:pt x="52388" y="0"/>
                  </a:cubicBezTo>
                  <a:cubicBezTo>
                    <a:pt x="41910" y="0"/>
                    <a:pt x="32385" y="0"/>
                    <a:pt x="21907" y="0"/>
                  </a:cubicBezTo>
                  <a:cubicBezTo>
                    <a:pt x="16192" y="0"/>
                    <a:pt x="9525" y="0"/>
                    <a:pt x="3810" y="0"/>
                  </a:cubicBezTo>
                  <a:cubicBezTo>
                    <a:pt x="952" y="0"/>
                    <a:pt x="0" y="952"/>
                    <a:pt x="0" y="2857"/>
                  </a:cubicBezTo>
                  <a:cubicBezTo>
                    <a:pt x="0" y="4763"/>
                    <a:pt x="952" y="6668"/>
                    <a:pt x="2857" y="6668"/>
                  </a:cubicBezTo>
                  <a:cubicBezTo>
                    <a:pt x="4763" y="7620"/>
                    <a:pt x="6667" y="7620"/>
                    <a:pt x="7620" y="7620"/>
                  </a:cubicBezTo>
                  <a:cubicBezTo>
                    <a:pt x="9525" y="7620"/>
                    <a:pt x="12382" y="8573"/>
                    <a:pt x="14288" y="8573"/>
                  </a:cubicBezTo>
                  <a:cubicBezTo>
                    <a:pt x="19050" y="9525"/>
                    <a:pt x="21907" y="12382"/>
                    <a:pt x="22860" y="17145"/>
                  </a:cubicBezTo>
                  <a:cubicBezTo>
                    <a:pt x="23813" y="20955"/>
                    <a:pt x="23813" y="24765"/>
                    <a:pt x="23813" y="28575"/>
                  </a:cubicBezTo>
                  <a:cubicBezTo>
                    <a:pt x="23813" y="48577"/>
                    <a:pt x="23813" y="68580"/>
                    <a:pt x="23813" y="87630"/>
                  </a:cubicBezTo>
                  <a:cubicBezTo>
                    <a:pt x="23813" y="107632"/>
                    <a:pt x="23813" y="127635"/>
                    <a:pt x="23813" y="147638"/>
                  </a:cubicBezTo>
                  <a:cubicBezTo>
                    <a:pt x="23813" y="151448"/>
                    <a:pt x="23813" y="155258"/>
                    <a:pt x="22860" y="158115"/>
                  </a:cubicBezTo>
                  <a:cubicBezTo>
                    <a:pt x="21907" y="162877"/>
                    <a:pt x="20002" y="165735"/>
                    <a:pt x="15240" y="167640"/>
                  </a:cubicBezTo>
                  <a:cubicBezTo>
                    <a:pt x="12382" y="168592"/>
                    <a:pt x="9525" y="168592"/>
                    <a:pt x="7620" y="168592"/>
                  </a:cubicBezTo>
                  <a:cubicBezTo>
                    <a:pt x="5715" y="168592"/>
                    <a:pt x="3810" y="169545"/>
                    <a:pt x="1905" y="170498"/>
                  </a:cubicBezTo>
                  <a:cubicBezTo>
                    <a:pt x="952" y="171450"/>
                    <a:pt x="0" y="172402"/>
                    <a:pt x="0" y="173355"/>
                  </a:cubicBezTo>
                  <a:cubicBezTo>
                    <a:pt x="0" y="175260"/>
                    <a:pt x="952" y="175260"/>
                    <a:pt x="1905" y="176213"/>
                  </a:cubicBezTo>
                  <a:cubicBezTo>
                    <a:pt x="2857" y="176213"/>
                    <a:pt x="2857" y="176213"/>
                    <a:pt x="3810" y="176213"/>
                  </a:cubicBezTo>
                  <a:cubicBezTo>
                    <a:pt x="9525" y="176213"/>
                    <a:pt x="15240" y="176213"/>
                    <a:pt x="20955" y="175260"/>
                  </a:cubicBezTo>
                  <a:cubicBezTo>
                    <a:pt x="32385" y="174308"/>
                    <a:pt x="42863" y="174308"/>
                    <a:pt x="54292" y="175260"/>
                  </a:cubicBezTo>
                  <a:cubicBezTo>
                    <a:pt x="60960" y="175260"/>
                    <a:pt x="67627" y="175260"/>
                    <a:pt x="74295" y="175260"/>
                  </a:cubicBezTo>
                  <a:cubicBezTo>
                    <a:pt x="77152" y="175260"/>
                    <a:pt x="78105" y="174308"/>
                    <a:pt x="78105" y="172402"/>
                  </a:cubicBezTo>
                  <a:cubicBezTo>
                    <a:pt x="78105" y="170498"/>
                    <a:pt x="78105" y="168592"/>
                    <a:pt x="75248" y="167640"/>
                  </a:cubicBezTo>
                  <a:cubicBezTo>
                    <a:pt x="73342" y="166688"/>
                    <a:pt x="71438" y="166688"/>
                    <a:pt x="69532" y="166688"/>
                  </a:cubicBezTo>
                  <a:cubicBezTo>
                    <a:pt x="66675" y="165735"/>
                    <a:pt x="63817" y="165735"/>
                    <a:pt x="60960" y="164783"/>
                  </a:cubicBezTo>
                  <a:cubicBezTo>
                    <a:pt x="57150" y="163830"/>
                    <a:pt x="54292" y="160973"/>
                    <a:pt x="54292" y="156210"/>
                  </a:cubicBezTo>
                  <a:cubicBezTo>
                    <a:pt x="54292" y="154305"/>
                    <a:pt x="53340" y="152400"/>
                    <a:pt x="53340" y="150495"/>
                  </a:cubicBezTo>
                  <a:cubicBezTo>
                    <a:pt x="53340" y="133350"/>
                    <a:pt x="53340" y="117157"/>
                    <a:pt x="53340" y="100013"/>
                  </a:cubicBezTo>
                  <a:cubicBezTo>
                    <a:pt x="53340" y="97155"/>
                    <a:pt x="53340" y="95250"/>
                    <a:pt x="53340" y="92393"/>
                  </a:cubicBezTo>
                  <a:cubicBezTo>
                    <a:pt x="53340" y="88582"/>
                    <a:pt x="54292" y="87630"/>
                    <a:pt x="58102" y="86677"/>
                  </a:cubicBezTo>
                  <a:cubicBezTo>
                    <a:pt x="60960" y="86677"/>
                    <a:pt x="63817" y="86677"/>
                    <a:pt x="66675" y="86677"/>
                  </a:cubicBezTo>
                  <a:cubicBezTo>
                    <a:pt x="70485" y="86677"/>
                    <a:pt x="73342" y="88582"/>
                    <a:pt x="75248" y="92393"/>
                  </a:cubicBezTo>
                  <a:cubicBezTo>
                    <a:pt x="78105" y="98107"/>
                    <a:pt x="81915" y="103823"/>
                    <a:pt x="84773" y="109538"/>
                  </a:cubicBezTo>
                  <a:cubicBezTo>
                    <a:pt x="86677" y="112395"/>
                    <a:pt x="87630" y="115252"/>
                    <a:pt x="88582" y="117157"/>
                  </a:cubicBezTo>
                  <a:cubicBezTo>
                    <a:pt x="92392" y="124777"/>
                    <a:pt x="96202" y="132398"/>
                    <a:pt x="100965" y="140018"/>
                  </a:cubicBezTo>
                  <a:cubicBezTo>
                    <a:pt x="105727" y="149542"/>
                    <a:pt x="110490" y="158115"/>
                    <a:pt x="115252" y="167640"/>
                  </a:cubicBezTo>
                  <a:cubicBezTo>
                    <a:pt x="117157" y="171450"/>
                    <a:pt x="120015" y="173355"/>
                    <a:pt x="124777" y="173355"/>
                  </a:cubicBezTo>
                  <a:cubicBezTo>
                    <a:pt x="136207" y="173355"/>
                    <a:pt x="147638" y="173355"/>
                    <a:pt x="159067" y="173355"/>
                  </a:cubicBezTo>
                  <a:cubicBezTo>
                    <a:pt x="160020" y="173355"/>
                    <a:pt x="160973" y="173355"/>
                    <a:pt x="161925" y="173355"/>
                  </a:cubicBezTo>
                  <a:cubicBezTo>
                    <a:pt x="163830" y="173355"/>
                    <a:pt x="164782" y="172402"/>
                    <a:pt x="164782" y="170498"/>
                  </a:cubicBezTo>
                  <a:cubicBezTo>
                    <a:pt x="164782" y="174308"/>
                    <a:pt x="163830" y="172402"/>
                    <a:pt x="161925" y="171450"/>
                  </a:cubicBezTo>
                  <a:close/>
                  <a:moveTo>
                    <a:pt x="79057" y="83820"/>
                  </a:moveTo>
                  <a:cubicBezTo>
                    <a:pt x="73342" y="84773"/>
                    <a:pt x="67627" y="84773"/>
                    <a:pt x="60960" y="84773"/>
                  </a:cubicBezTo>
                  <a:cubicBezTo>
                    <a:pt x="60007" y="84773"/>
                    <a:pt x="60007" y="84773"/>
                    <a:pt x="59055" y="84773"/>
                  </a:cubicBezTo>
                  <a:cubicBezTo>
                    <a:pt x="53340" y="83820"/>
                    <a:pt x="52388" y="82868"/>
                    <a:pt x="52388" y="77152"/>
                  </a:cubicBezTo>
                  <a:cubicBezTo>
                    <a:pt x="52388" y="67627"/>
                    <a:pt x="52388" y="58102"/>
                    <a:pt x="52388" y="49530"/>
                  </a:cubicBezTo>
                  <a:cubicBezTo>
                    <a:pt x="52388" y="49530"/>
                    <a:pt x="52388" y="49530"/>
                    <a:pt x="52388" y="49530"/>
                  </a:cubicBezTo>
                  <a:cubicBezTo>
                    <a:pt x="52388" y="40005"/>
                    <a:pt x="52388" y="31432"/>
                    <a:pt x="52388" y="21907"/>
                  </a:cubicBezTo>
                  <a:cubicBezTo>
                    <a:pt x="52388" y="20002"/>
                    <a:pt x="52388" y="19050"/>
                    <a:pt x="52388" y="17145"/>
                  </a:cubicBezTo>
                  <a:cubicBezTo>
                    <a:pt x="52388" y="12382"/>
                    <a:pt x="55245" y="9525"/>
                    <a:pt x="60007" y="8573"/>
                  </a:cubicBezTo>
                  <a:cubicBezTo>
                    <a:pt x="61913" y="7620"/>
                    <a:pt x="63817" y="7620"/>
                    <a:pt x="65723" y="7620"/>
                  </a:cubicBezTo>
                  <a:cubicBezTo>
                    <a:pt x="74295" y="7620"/>
                    <a:pt x="81915" y="9525"/>
                    <a:pt x="88582" y="14288"/>
                  </a:cubicBezTo>
                  <a:cubicBezTo>
                    <a:pt x="94298" y="18098"/>
                    <a:pt x="99060" y="22860"/>
                    <a:pt x="100965" y="29527"/>
                  </a:cubicBezTo>
                  <a:cubicBezTo>
                    <a:pt x="103823" y="36195"/>
                    <a:pt x="105727" y="43815"/>
                    <a:pt x="104775" y="51435"/>
                  </a:cubicBezTo>
                  <a:cubicBezTo>
                    <a:pt x="104775" y="57150"/>
                    <a:pt x="102870" y="61913"/>
                    <a:pt x="100965" y="66675"/>
                  </a:cubicBezTo>
                  <a:cubicBezTo>
                    <a:pt x="97155" y="77152"/>
                    <a:pt x="89535" y="81915"/>
                    <a:pt x="79057" y="83820"/>
                  </a:cubicBezTo>
                  <a:close/>
                </a:path>
              </a:pathLst>
            </a:custGeom>
            <a:solidFill>
              <a:srgbClr val="003D2D"/>
            </a:solidFill>
            <a:ln w="9525" cap="flat">
              <a:noFill/>
              <a:prstDash val="solid"/>
              <a:miter/>
            </a:ln>
          </p:spPr>
          <p:txBody>
            <a:bodyPr rtlCol="0" anchor="ctr"/>
            <a:lstStyle/>
            <a:p>
              <a:endParaRPr lang="en-US" dirty="0"/>
            </a:p>
          </p:txBody>
        </p:sp>
        <p:sp>
          <p:nvSpPr>
            <p:cNvPr id="19" name="Freeform: Shape 18">
              <a:extLst>
                <a:ext uri="{FF2B5EF4-FFF2-40B4-BE49-F238E27FC236}">
                  <a16:creationId xmlns:a16="http://schemas.microsoft.com/office/drawing/2014/main" id="{CAB55555-DE3B-4A54-9075-07EFA5898A6E}"/>
                </a:ext>
              </a:extLst>
            </p:cNvPr>
            <p:cNvSpPr/>
            <p:nvPr/>
          </p:nvSpPr>
          <p:spPr>
            <a:xfrm>
              <a:off x="738188" y="464194"/>
              <a:ext cx="190500" cy="180975"/>
            </a:xfrm>
            <a:custGeom>
              <a:avLst/>
              <a:gdLst>
                <a:gd name="connsiteX0" fmla="*/ 173355 w 190500"/>
                <a:gd name="connsiteY0" fmla="*/ 32058 h 180975"/>
                <a:gd name="connsiteX1" fmla="*/ 149542 w 190500"/>
                <a:gd name="connsiteY1" fmla="*/ 13008 h 180975"/>
                <a:gd name="connsiteX2" fmla="*/ 118110 w 190500"/>
                <a:gd name="connsiteY2" fmla="*/ 1578 h 180975"/>
                <a:gd name="connsiteX3" fmla="*/ 86677 w 190500"/>
                <a:gd name="connsiteY3" fmla="*/ 626 h 180975"/>
                <a:gd name="connsiteX4" fmla="*/ 56198 w 190500"/>
                <a:gd name="connsiteY4" fmla="*/ 8246 h 180975"/>
                <a:gd name="connsiteX5" fmla="*/ 35242 w 190500"/>
                <a:gd name="connsiteY5" fmla="*/ 20628 h 180975"/>
                <a:gd name="connsiteX6" fmla="*/ 7620 w 190500"/>
                <a:gd name="connsiteY6" fmla="*/ 55871 h 180975"/>
                <a:gd name="connsiteX7" fmla="*/ 0 w 190500"/>
                <a:gd name="connsiteY7" fmla="*/ 92066 h 180975"/>
                <a:gd name="connsiteX8" fmla="*/ 1905 w 190500"/>
                <a:gd name="connsiteY8" fmla="*/ 109211 h 180975"/>
                <a:gd name="connsiteX9" fmla="*/ 19050 w 190500"/>
                <a:gd name="connsiteY9" fmla="*/ 148263 h 180975"/>
                <a:gd name="connsiteX10" fmla="*/ 52388 w 190500"/>
                <a:gd name="connsiteY10" fmla="*/ 174933 h 180975"/>
                <a:gd name="connsiteX11" fmla="*/ 87630 w 190500"/>
                <a:gd name="connsiteY11" fmla="*/ 185411 h 180975"/>
                <a:gd name="connsiteX12" fmla="*/ 112395 w 190500"/>
                <a:gd name="connsiteY12" fmla="*/ 184458 h 180975"/>
                <a:gd name="connsiteX13" fmla="*/ 143827 w 190500"/>
                <a:gd name="connsiteY13" fmla="*/ 173028 h 180975"/>
                <a:gd name="connsiteX14" fmla="*/ 161925 w 190500"/>
                <a:gd name="connsiteY14" fmla="*/ 159693 h 180975"/>
                <a:gd name="connsiteX15" fmla="*/ 174308 w 190500"/>
                <a:gd name="connsiteY15" fmla="*/ 146358 h 180975"/>
                <a:gd name="connsiteX16" fmla="*/ 187642 w 190500"/>
                <a:gd name="connsiteY16" fmla="*/ 120641 h 180975"/>
                <a:gd name="connsiteX17" fmla="*/ 191452 w 190500"/>
                <a:gd name="connsiteY17" fmla="*/ 108258 h 180975"/>
                <a:gd name="connsiteX18" fmla="*/ 195263 w 190500"/>
                <a:gd name="connsiteY18" fmla="*/ 88256 h 180975"/>
                <a:gd name="connsiteX19" fmla="*/ 191452 w 190500"/>
                <a:gd name="connsiteY19" fmla="*/ 66348 h 180975"/>
                <a:gd name="connsiteX20" fmla="*/ 173355 w 190500"/>
                <a:gd name="connsiteY20" fmla="*/ 32058 h 180975"/>
                <a:gd name="connsiteX21" fmla="*/ 153352 w 190500"/>
                <a:gd name="connsiteY21" fmla="*/ 133976 h 180975"/>
                <a:gd name="connsiteX22" fmla="*/ 138113 w 190500"/>
                <a:gd name="connsiteY22" fmla="*/ 159693 h 180975"/>
                <a:gd name="connsiteX23" fmla="*/ 100965 w 190500"/>
                <a:gd name="connsiteY23" fmla="*/ 176838 h 180975"/>
                <a:gd name="connsiteX24" fmla="*/ 63817 w 190500"/>
                <a:gd name="connsiteY24" fmla="*/ 161598 h 180975"/>
                <a:gd name="connsiteX25" fmla="*/ 47625 w 190500"/>
                <a:gd name="connsiteY25" fmla="*/ 139691 h 180975"/>
                <a:gd name="connsiteX26" fmla="*/ 35242 w 190500"/>
                <a:gd name="connsiteY26" fmla="*/ 95876 h 180975"/>
                <a:gd name="connsiteX27" fmla="*/ 42863 w 190500"/>
                <a:gd name="connsiteY27" fmla="*/ 48251 h 180975"/>
                <a:gd name="connsiteX28" fmla="*/ 59055 w 190500"/>
                <a:gd name="connsiteY28" fmla="*/ 23486 h 180975"/>
                <a:gd name="connsiteX29" fmla="*/ 84773 w 190500"/>
                <a:gd name="connsiteY29" fmla="*/ 8246 h 180975"/>
                <a:gd name="connsiteX30" fmla="*/ 122873 w 190500"/>
                <a:gd name="connsiteY30" fmla="*/ 13008 h 180975"/>
                <a:gd name="connsiteX31" fmla="*/ 140970 w 190500"/>
                <a:gd name="connsiteY31" fmla="*/ 28248 h 180975"/>
                <a:gd name="connsiteX32" fmla="*/ 160020 w 190500"/>
                <a:gd name="connsiteY32" fmla="*/ 72063 h 180975"/>
                <a:gd name="connsiteX33" fmla="*/ 161925 w 190500"/>
                <a:gd name="connsiteY33" fmla="*/ 90161 h 180975"/>
                <a:gd name="connsiteX34" fmla="*/ 153352 w 190500"/>
                <a:gd name="connsiteY34" fmla="*/ 133976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90500" h="180975">
                  <a:moveTo>
                    <a:pt x="173355" y="32058"/>
                  </a:moveTo>
                  <a:cubicBezTo>
                    <a:pt x="166688" y="24438"/>
                    <a:pt x="159067" y="17771"/>
                    <a:pt x="149542" y="13008"/>
                  </a:cubicBezTo>
                  <a:cubicBezTo>
                    <a:pt x="140017" y="7293"/>
                    <a:pt x="128588" y="3483"/>
                    <a:pt x="118110" y="1578"/>
                  </a:cubicBezTo>
                  <a:cubicBezTo>
                    <a:pt x="107633" y="-327"/>
                    <a:pt x="97155" y="-327"/>
                    <a:pt x="86677" y="626"/>
                  </a:cubicBezTo>
                  <a:cubicBezTo>
                    <a:pt x="76200" y="1578"/>
                    <a:pt x="65723" y="4436"/>
                    <a:pt x="56198" y="8246"/>
                  </a:cubicBezTo>
                  <a:cubicBezTo>
                    <a:pt x="48577" y="11103"/>
                    <a:pt x="41910" y="15866"/>
                    <a:pt x="35242" y="20628"/>
                  </a:cubicBezTo>
                  <a:cubicBezTo>
                    <a:pt x="22860" y="30153"/>
                    <a:pt x="14288" y="41583"/>
                    <a:pt x="7620" y="55871"/>
                  </a:cubicBezTo>
                  <a:cubicBezTo>
                    <a:pt x="2858" y="67301"/>
                    <a:pt x="0" y="79683"/>
                    <a:pt x="0" y="92066"/>
                  </a:cubicBezTo>
                  <a:cubicBezTo>
                    <a:pt x="0" y="97781"/>
                    <a:pt x="0" y="103496"/>
                    <a:pt x="1905" y="109211"/>
                  </a:cubicBezTo>
                  <a:cubicBezTo>
                    <a:pt x="4763" y="123498"/>
                    <a:pt x="10477" y="136833"/>
                    <a:pt x="19050" y="148263"/>
                  </a:cubicBezTo>
                  <a:cubicBezTo>
                    <a:pt x="27623" y="159693"/>
                    <a:pt x="39052" y="168266"/>
                    <a:pt x="52388" y="174933"/>
                  </a:cubicBezTo>
                  <a:cubicBezTo>
                    <a:pt x="63817" y="180648"/>
                    <a:pt x="75248" y="183506"/>
                    <a:pt x="87630" y="185411"/>
                  </a:cubicBezTo>
                  <a:cubicBezTo>
                    <a:pt x="96202" y="186363"/>
                    <a:pt x="104775" y="186363"/>
                    <a:pt x="112395" y="184458"/>
                  </a:cubicBezTo>
                  <a:cubicBezTo>
                    <a:pt x="123825" y="182553"/>
                    <a:pt x="133350" y="178743"/>
                    <a:pt x="143827" y="173028"/>
                  </a:cubicBezTo>
                  <a:cubicBezTo>
                    <a:pt x="150495" y="169218"/>
                    <a:pt x="156210" y="165408"/>
                    <a:pt x="161925" y="159693"/>
                  </a:cubicBezTo>
                  <a:cubicBezTo>
                    <a:pt x="166688" y="155883"/>
                    <a:pt x="170498" y="151121"/>
                    <a:pt x="174308" y="146358"/>
                  </a:cubicBezTo>
                  <a:cubicBezTo>
                    <a:pt x="180023" y="138738"/>
                    <a:pt x="184785" y="130166"/>
                    <a:pt x="187642" y="120641"/>
                  </a:cubicBezTo>
                  <a:cubicBezTo>
                    <a:pt x="188595" y="116831"/>
                    <a:pt x="189548" y="112068"/>
                    <a:pt x="191452" y="108258"/>
                  </a:cubicBezTo>
                  <a:cubicBezTo>
                    <a:pt x="195263" y="101591"/>
                    <a:pt x="195263" y="94923"/>
                    <a:pt x="195263" y="88256"/>
                  </a:cubicBezTo>
                  <a:cubicBezTo>
                    <a:pt x="195263" y="80636"/>
                    <a:pt x="193358" y="73016"/>
                    <a:pt x="191452" y="66348"/>
                  </a:cubicBezTo>
                  <a:cubicBezTo>
                    <a:pt x="188595" y="53013"/>
                    <a:pt x="181927" y="41583"/>
                    <a:pt x="173355" y="32058"/>
                  </a:cubicBezTo>
                  <a:close/>
                  <a:moveTo>
                    <a:pt x="153352" y="133976"/>
                  </a:moveTo>
                  <a:cubicBezTo>
                    <a:pt x="149542" y="143501"/>
                    <a:pt x="144780" y="152073"/>
                    <a:pt x="138113" y="159693"/>
                  </a:cubicBezTo>
                  <a:cubicBezTo>
                    <a:pt x="127635" y="170171"/>
                    <a:pt x="116205" y="177791"/>
                    <a:pt x="100965" y="176838"/>
                  </a:cubicBezTo>
                  <a:cubicBezTo>
                    <a:pt x="85725" y="176838"/>
                    <a:pt x="74295" y="171123"/>
                    <a:pt x="63817" y="161598"/>
                  </a:cubicBezTo>
                  <a:cubicBezTo>
                    <a:pt x="57150" y="154931"/>
                    <a:pt x="52388" y="148263"/>
                    <a:pt x="47625" y="139691"/>
                  </a:cubicBezTo>
                  <a:cubicBezTo>
                    <a:pt x="40005" y="125403"/>
                    <a:pt x="37148" y="111116"/>
                    <a:pt x="35242" y="95876"/>
                  </a:cubicBezTo>
                  <a:cubicBezTo>
                    <a:pt x="33338" y="78731"/>
                    <a:pt x="37148" y="63491"/>
                    <a:pt x="42863" y="48251"/>
                  </a:cubicBezTo>
                  <a:cubicBezTo>
                    <a:pt x="46673" y="38726"/>
                    <a:pt x="51435" y="31106"/>
                    <a:pt x="59055" y="23486"/>
                  </a:cubicBezTo>
                  <a:cubicBezTo>
                    <a:pt x="66675" y="15866"/>
                    <a:pt x="74295" y="10151"/>
                    <a:pt x="84773" y="8246"/>
                  </a:cubicBezTo>
                  <a:cubicBezTo>
                    <a:pt x="98108" y="4436"/>
                    <a:pt x="111442" y="6341"/>
                    <a:pt x="122873" y="13008"/>
                  </a:cubicBezTo>
                  <a:cubicBezTo>
                    <a:pt x="130492" y="16818"/>
                    <a:pt x="136208" y="22533"/>
                    <a:pt x="140970" y="28248"/>
                  </a:cubicBezTo>
                  <a:cubicBezTo>
                    <a:pt x="151448" y="40631"/>
                    <a:pt x="157163" y="55871"/>
                    <a:pt x="160020" y="72063"/>
                  </a:cubicBezTo>
                  <a:cubicBezTo>
                    <a:pt x="160973" y="77778"/>
                    <a:pt x="161925" y="84446"/>
                    <a:pt x="161925" y="90161"/>
                  </a:cubicBezTo>
                  <a:cubicBezTo>
                    <a:pt x="161925" y="105401"/>
                    <a:pt x="159067" y="119688"/>
                    <a:pt x="153352" y="133976"/>
                  </a:cubicBezTo>
                  <a:close/>
                </a:path>
              </a:pathLst>
            </a:custGeom>
            <a:solidFill>
              <a:srgbClr val="003D2D"/>
            </a:solidFill>
            <a:ln w="9525" cap="flat">
              <a:noFill/>
              <a:prstDash val="solid"/>
              <a:miter/>
            </a:ln>
          </p:spPr>
          <p:txBody>
            <a:bodyPr rtlCol="0" anchor="ctr"/>
            <a:lstStyle/>
            <a:p>
              <a:endParaRPr lang="en-US" dirty="0"/>
            </a:p>
          </p:txBody>
        </p:sp>
        <p:sp>
          <p:nvSpPr>
            <p:cNvPr id="20" name="Freeform: Shape 19">
              <a:extLst>
                <a:ext uri="{FF2B5EF4-FFF2-40B4-BE49-F238E27FC236}">
                  <a16:creationId xmlns:a16="http://schemas.microsoft.com/office/drawing/2014/main" id="{B96A5160-36D9-4689-A041-0FF974F16D6B}"/>
                </a:ext>
              </a:extLst>
            </p:cNvPr>
            <p:cNvSpPr/>
            <p:nvPr/>
          </p:nvSpPr>
          <p:spPr>
            <a:xfrm>
              <a:off x="1757363" y="467677"/>
              <a:ext cx="133350" cy="171450"/>
            </a:xfrm>
            <a:custGeom>
              <a:avLst/>
              <a:gdLst>
                <a:gd name="connsiteX0" fmla="*/ 138113 w 133350"/>
                <a:gd name="connsiteY0" fmla="*/ 132398 h 171450"/>
                <a:gd name="connsiteX1" fmla="*/ 134303 w 133350"/>
                <a:gd name="connsiteY1" fmla="*/ 134303 h 171450"/>
                <a:gd name="connsiteX2" fmla="*/ 128588 w 133350"/>
                <a:gd name="connsiteY2" fmla="*/ 143827 h 171450"/>
                <a:gd name="connsiteX3" fmla="*/ 118110 w 133350"/>
                <a:gd name="connsiteY3" fmla="*/ 158115 h 171450"/>
                <a:gd name="connsiteX4" fmla="*/ 102870 w 133350"/>
                <a:gd name="connsiteY4" fmla="*/ 165735 h 171450"/>
                <a:gd name="connsiteX5" fmla="*/ 76200 w 133350"/>
                <a:gd name="connsiteY5" fmla="*/ 166688 h 171450"/>
                <a:gd name="connsiteX6" fmla="*/ 66675 w 133350"/>
                <a:gd name="connsiteY6" fmla="*/ 164783 h 171450"/>
                <a:gd name="connsiteX7" fmla="*/ 59055 w 133350"/>
                <a:gd name="connsiteY7" fmla="*/ 158115 h 171450"/>
                <a:gd name="connsiteX8" fmla="*/ 56197 w 133350"/>
                <a:gd name="connsiteY8" fmla="*/ 146685 h 171450"/>
                <a:gd name="connsiteX9" fmla="*/ 56197 w 133350"/>
                <a:gd name="connsiteY9" fmla="*/ 120968 h 171450"/>
                <a:gd name="connsiteX10" fmla="*/ 56197 w 133350"/>
                <a:gd name="connsiteY10" fmla="*/ 94298 h 171450"/>
                <a:gd name="connsiteX11" fmla="*/ 62865 w 133350"/>
                <a:gd name="connsiteY11" fmla="*/ 86678 h 171450"/>
                <a:gd name="connsiteX12" fmla="*/ 78105 w 133350"/>
                <a:gd name="connsiteY12" fmla="*/ 86678 h 171450"/>
                <a:gd name="connsiteX13" fmla="*/ 90488 w 133350"/>
                <a:gd name="connsiteY13" fmla="*/ 87630 h 171450"/>
                <a:gd name="connsiteX14" fmla="*/ 104775 w 133350"/>
                <a:gd name="connsiteY14" fmla="*/ 97155 h 171450"/>
                <a:gd name="connsiteX15" fmla="*/ 109538 w 133350"/>
                <a:gd name="connsiteY15" fmla="*/ 109538 h 171450"/>
                <a:gd name="connsiteX16" fmla="*/ 111442 w 133350"/>
                <a:gd name="connsiteY16" fmla="*/ 113348 h 171450"/>
                <a:gd name="connsiteX17" fmla="*/ 116205 w 133350"/>
                <a:gd name="connsiteY17" fmla="*/ 115253 h 171450"/>
                <a:gd name="connsiteX18" fmla="*/ 119063 w 133350"/>
                <a:gd name="connsiteY18" fmla="*/ 112395 h 171450"/>
                <a:gd name="connsiteX19" fmla="*/ 119063 w 133350"/>
                <a:gd name="connsiteY19" fmla="*/ 104775 h 171450"/>
                <a:gd name="connsiteX20" fmla="*/ 118110 w 133350"/>
                <a:gd name="connsiteY20" fmla="*/ 96203 h 171450"/>
                <a:gd name="connsiteX21" fmla="*/ 119063 w 133350"/>
                <a:gd name="connsiteY21" fmla="*/ 66675 h 171450"/>
                <a:gd name="connsiteX22" fmla="*/ 119063 w 133350"/>
                <a:gd name="connsiteY22" fmla="*/ 56198 h 171450"/>
                <a:gd name="connsiteX23" fmla="*/ 117158 w 133350"/>
                <a:gd name="connsiteY23" fmla="*/ 52388 h 171450"/>
                <a:gd name="connsiteX24" fmla="*/ 112395 w 133350"/>
                <a:gd name="connsiteY24" fmla="*/ 54293 h 171450"/>
                <a:gd name="connsiteX25" fmla="*/ 111442 w 133350"/>
                <a:gd name="connsiteY25" fmla="*/ 57150 h 171450"/>
                <a:gd name="connsiteX26" fmla="*/ 109538 w 133350"/>
                <a:gd name="connsiteY26" fmla="*/ 62865 h 171450"/>
                <a:gd name="connsiteX27" fmla="*/ 94297 w 133350"/>
                <a:gd name="connsiteY27" fmla="*/ 76200 h 171450"/>
                <a:gd name="connsiteX28" fmla="*/ 77153 w 133350"/>
                <a:gd name="connsiteY28" fmla="*/ 78105 h 171450"/>
                <a:gd name="connsiteX29" fmla="*/ 63817 w 133350"/>
                <a:gd name="connsiteY29" fmla="*/ 78105 h 171450"/>
                <a:gd name="connsiteX30" fmla="*/ 56197 w 133350"/>
                <a:gd name="connsiteY30" fmla="*/ 69533 h 171450"/>
                <a:gd name="connsiteX31" fmla="*/ 56197 w 133350"/>
                <a:gd name="connsiteY31" fmla="*/ 21908 h 171450"/>
                <a:gd name="connsiteX32" fmla="*/ 57150 w 133350"/>
                <a:gd name="connsiteY32" fmla="*/ 16193 h 171450"/>
                <a:gd name="connsiteX33" fmla="*/ 62865 w 133350"/>
                <a:gd name="connsiteY33" fmla="*/ 10478 h 171450"/>
                <a:gd name="connsiteX34" fmla="*/ 68580 w 133350"/>
                <a:gd name="connsiteY34" fmla="*/ 9525 h 171450"/>
                <a:gd name="connsiteX35" fmla="*/ 88583 w 133350"/>
                <a:gd name="connsiteY35" fmla="*/ 10478 h 171450"/>
                <a:gd name="connsiteX36" fmla="*/ 105728 w 133350"/>
                <a:gd name="connsiteY36" fmla="*/ 14288 h 171450"/>
                <a:gd name="connsiteX37" fmla="*/ 120967 w 133350"/>
                <a:gd name="connsiteY37" fmla="*/ 26670 h 171450"/>
                <a:gd name="connsiteX38" fmla="*/ 124778 w 133350"/>
                <a:gd name="connsiteY38" fmla="*/ 34290 h 171450"/>
                <a:gd name="connsiteX39" fmla="*/ 126683 w 133350"/>
                <a:gd name="connsiteY39" fmla="*/ 37148 h 171450"/>
                <a:gd name="connsiteX40" fmla="*/ 131445 w 133350"/>
                <a:gd name="connsiteY40" fmla="*/ 39053 h 171450"/>
                <a:gd name="connsiteX41" fmla="*/ 133350 w 133350"/>
                <a:gd name="connsiteY41" fmla="*/ 35243 h 171450"/>
                <a:gd name="connsiteX42" fmla="*/ 133350 w 133350"/>
                <a:gd name="connsiteY42" fmla="*/ 3810 h 171450"/>
                <a:gd name="connsiteX43" fmla="*/ 129540 w 133350"/>
                <a:gd name="connsiteY43" fmla="*/ 0 h 171450"/>
                <a:gd name="connsiteX44" fmla="*/ 126683 w 133350"/>
                <a:gd name="connsiteY44" fmla="*/ 0 h 171450"/>
                <a:gd name="connsiteX45" fmla="*/ 100013 w 133350"/>
                <a:gd name="connsiteY45" fmla="*/ 953 h 171450"/>
                <a:gd name="connsiteX46" fmla="*/ 32385 w 133350"/>
                <a:gd name="connsiteY46" fmla="*/ 953 h 171450"/>
                <a:gd name="connsiteX47" fmla="*/ 17145 w 133350"/>
                <a:gd name="connsiteY47" fmla="*/ 0 h 171450"/>
                <a:gd name="connsiteX48" fmla="*/ 5715 w 133350"/>
                <a:gd name="connsiteY48" fmla="*/ 0 h 171450"/>
                <a:gd name="connsiteX49" fmla="*/ 1905 w 133350"/>
                <a:gd name="connsiteY49" fmla="*/ 2858 h 171450"/>
                <a:gd name="connsiteX50" fmla="*/ 3810 w 133350"/>
                <a:gd name="connsiteY50" fmla="*/ 6668 h 171450"/>
                <a:gd name="connsiteX51" fmla="*/ 6667 w 133350"/>
                <a:gd name="connsiteY51" fmla="*/ 7620 h 171450"/>
                <a:gd name="connsiteX52" fmla="*/ 13335 w 133350"/>
                <a:gd name="connsiteY52" fmla="*/ 8573 h 171450"/>
                <a:gd name="connsiteX53" fmla="*/ 24765 w 133350"/>
                <a:gd name="connsiteY53" fmla="*/ 20955 h 171450"/>
                <a:gd name="connsiteX54" fmla="*/ 24765 w 133350"/>
                <a:gd name="connsiteY54" fmla="*/ 25718 h 171450"/>
                <a:gd name="connsiteX55" fmla="*/ 24765 w 133350"/>
                <a:gd name="connsiteY55" fmla="*/ 150495 h 171450"/>
                <a:gd name="connsiteX56" fmla="*/ 24765 w 133350"/>
                <a:gd name="connsiteY56" fmla="*/ 156210 h 171450"/>
                <a:gd name="connsiteX57" fmla="*/ 15240 w 133350"/>
                <a:gd name="connsiteY57" fmla="*/ 167640 h 171450"/>
                <a:gd name="connsiteX58" fmla="*/ 6667 w 133350"/>
                <a:gd name="connsiteY58" fmla="*/ 168593 h 171450"/>
                <a:gd name="connsiteX59" fmla="*/ 2858 w 133350"/>
                <a:gd name="connsiteY59" fmla="*/ 169545 h 171450"/>
                <a:gd name="connsiteX60" fmla="*/ 0 w 133350"/>
                <a:gd name="connsiteY60" fmla="*/ 173355 h 171450"/>
                <a:gd name="connsiteX61" fmla="*/ 2858 w 133350"/>
                <a:gd name="connsiteY61" fmla="*/ 176213 h 171450"/>
                <a:gd name="connsiteX62" fmla="*/ 7620 w 133350"/>
                <a:gd name="connsiteY62" fmla="*/ 176213 h 171450"/>
                <a:gd name="connsiteX63" fmla="*/ 22860 w 133350"/>
                <a:gd name="connsiteY63" fmla="*/ 175260 h 171450"/>
                <a:gd name="connsiteX64" fmla="*/ 77153 w 133350"/>
                <a:gd name="connsiteY64" fmla="*/ 176213 h 171450"/>
                <a:gd name="connsiteX65" fmla="*/ 122872 w 133350"/>
                <a:gd name="connsiteY65" fmla="*/ 176213 h 171450"/>
                <a:gd name="connsiteX66" fmla="*/ 127635 w 133350"/>
                <a:gd name="connsiteY66" fmla="*/ 176213 h 171450"/>
                <a:gd name="connsiteX67" fmla="*/ 134303 w 133350"/>
                <a:gd name="connsiteY67" fmla="*/ 168593 h 171450"/>
                <a:gd name="connsiteX68" fmla="*/ 138113 w 133350"/>
                <a:gd name="connsiteY68" fmla="*/ 140970 h 171450"/>
                <a:gd name="connsiteX69" fmla="*/ 138113 w 133350"/>
                <a:gd name="connsiteY69" fmla="*/ 136208 h 171450"/>
                <a:gd name="connsiteX70" fmla="*/ 138113 w 133350"/>
                <a:gd name="connsiteY70" fmla="*/ 132398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3350" h="171450">
                  <a:moveTo>
                    <a:pt x="138113" y="132398"/>
                  </a:moveTo>
                  <a:cubicBezTo>
                    <a:pt x="136208" y="132398"/>
                    <a:pt x="135255" y="133350"/>
                    <a:pt x="134303" y="134303"/>
                  </a:cubicBezTo>
                  <a:cubicBezTo>
                    <a:pt x="132397" y="137160"/>
                    <a:pt x="130492" y="140018"/>
                    <a:pt x="128588" y="143827"/>
                  </a:cubicBezTo>
                  <a:cubicBezTo>
                    <a:pt x="125730" y="149543"/>
                    <a:pt x="121920" y="154305"/>
                    <a:pt x="118110" y="158115"/>
                  </a:cubicBezTo>
                  <a:cubicBezTo>
                    <a:pt x="114300" y="161925"/>
                    <a:pt x="108585" y="164783"/>
                    <a:pt x="102870" y="165735"/>
                  </a:cubicBezTo>
                  <a:cubicBezTo>
                    <a:pt x="94297" y="167640"/>
                    <a:pt x="85725" y="167640"/>
                    <a:pt x="76200" y="166688"/>
                  </a:cubicBezTo>
                  <a:cubicBezTo>
                    <a:pt x="73342" y="166688"/>
                    <a:pt x="69533" y="165735"/>
                    <a:pt x="66675" y="164783"/>
                  </a:cubicBezTo>
                  <a:cubicBezTo>
                    <a:pt x="62865" y="163830"/>
                    <a:pt x="60960" y="161925"/>
                    <a:pt x="59055" y="158115"/>
                  </a:cubicBezTo>
                  <a:cubicBezTo>
                    <a:pt x="57150" y="154305"/>
                    <a:pt x="56197" y="150495"/>
                    <a:pt x="56197" y="146685"/>
                  </a:cubicBezTo>
                  <a:cubicBezTo>
                    <a:pt x="56197" y="138113"/>
                    <a:pt x="56197" y="129540"/>
                    <a:pt x="56197" y="120968"/>
                  </a:cubicBezTo>
                  <a:cubicBezTo>
                    <a:pt x="56197" y="112395"/>
                    <a:pt x="56197" y="102870"/>
                    <a:pt x="56197" y="94298"/>
                  </a:cubicBezTo>
                  <a:cubicBezTo>
                    <a:pt x="56197" y="88583"/>
                    <a:pt x="57150" y="86678"/>
                    <a:pt x="62865" y="86678"/>
                  </a:cubicBezTo>
                  <a:cubicBezTo>
                    <a:pt x="67628" y="85725"/>
                    <a:pt x="73342" y="85725"/>
                    <a:pt x="78105" y="86678"/>
                  </a:cubicBezTo>
                  <a:cubicBezTo>
                    <a:pt x="81915" y="86678"/>
                    <a:pt x="86678" y="86678"/>
                    <a:pt x="90488" y="87630"/>
                  </a:cubicBezTo>
                  <a:cubicBezTo>
                    <a:pt x="96203" y="88583"/>
                    <a:pt x="100965" y="91440"/>
                    <a:pt x="104775" y="97155"/>
                  </a:cubicBezTo>
                  <a:cubicBezTo>
                    <a:pt x="106680" y="100965"/>
                    <a:pt x="108585" y="104775"/>
                    <a:pt x="109538" y="109538"/>
                  </a:cubicBezTo>
                  <a:cubicBezTo>
                    <a:pt x="109538" y="110490"/>
                    <a:pt x="110490" y="112395"/>
                    <a:pt x="111442" y="113348"/>
                  </a:cubicBezTo>
                  <a:cubicBezTo>
                    <a:pt x="112395" y="115253"/>
                    <a:pt x="114300" y="116205"/>
                    <a:pt x="116205" y="115253"/>
                  </a:cubicBezTo>
                  <a:cubicBezTo>
                    <a:pt x="118110" y="115253"/>
                    <a:pt x="119063" y="113348"/>
                    <a:pt x="119063" y="112395"/>
                  </a:cubicBezTo>
                  <a:cubicBezTo>
                    <a:pt x="119063" y="109538"/>
                    <a:pt x="119063" y="107633"/>
                    <a:pt x="119063" y="104775"/>
                  </a:cubicBezTo>
                  <a:cubicBezTo>
                    <a:pt x="119063" y="101918"/>
                    <a:pt x="118110" y="99060"/>
                    <a:pt x="118110" y="96203"/>
                  </a:cubicBezTo>
                  <a:cubicBezTo>
                    <a:pt x="118110" y="86678"/>
                    <a:pt x="119063" y="76200"/>
                    <a:pt x="119063" y="66675"/>
                  </a:cubicBezTo>
                  <a:cubicBezTo>
                    <a:pt x="119063" y="62865"/>
                    <a:pt x="119063" y="59055"/>
                    <a:pt x="119063" y="56198"/>
                  </a:cubicBezTo>
                  <a:cubicBezTo>
                    <a:pt x="119063" y="54293"/>
                    <a:pt x="119063" y="53340"/>
                    <a:pt x="117158" y="52388"/>
                  </a:cubicBezTo>
                  <a:cubicBezTo>
                    <a:pt x="115253" y="52388"/>
                    <a:pt x="113347" y="52388"/>
                    <a:pt x="112395" y="54293"/>
                  </a:cubicBezTo>
                  <a:cubicBezTo>
                    <a:pt x="112395" y="55245"/>
                    <a:pt x="111442" y="56198"/>
                    <a:pt x="111442" y="57150"/>
                  </a:cubicBezTo>
                  <a:cubicBezTo>
                    <a:pt x="110490" y="59055"/>
                    <a:pt x="110490" y="60960"/>
                    <a:pt x="109538" y="62865"/>
                  </a:cubicBezTo>
                  <a:cubicBezTo>
                    <a:pt x="106680" y="69533"/>
                    <a:pt x="101917" y="74295"/>
                    <a:pt x="94297" y="76200"/>
                  </a:cubicBezTo>
                  <a:cubicBezTo>
                    <a:pt x="88583" y="77153"/>
                    <a:pt x="82867" y="78105"/>
                    <a:pt x="77153" y="78105"/>
                  </a:cubicBezTo>
                  <a:cubicBezTo>
                    <a:pt x="72390" y="78105"/>
                    <a:pt x="68580" y="78105"/>
                    <a:pt x="63817" y="78105"/>
                  </a:cubicBezTo>
                  <a:cubicBezTo>
                    <a:pt x="58103" y="77153"/>
                    <a:pt x="56197" y="75248"/>
                    <a:pt x="56197" y="69533"/>
                  </a:cubicBezTo>
                  <a:cubicBezTo>
                    <a:pt x="56197" y="53340"/>
                    <a:pt x="56197" y="37148"/>
                    <a:pt x="56197" y="21908"/>
                  </a:cubicBezTo>
                  <a:cubicBezTo>
                    <a:pt x="56197" y="20003"/>
                    <a:pt x="56197" y="18098"/>
                    <a:pt x="57150" y="16193"/>
                  </a:cubicBezTo>
                  <a:cubicBezTo>
                    <a:pt x="58103" y="13335"/>
                    <a:pt x="60008" y="11430"/>
                    <a:pt x="62865" y="10478"/>
                  </a:cubicBezTo>
                  <a:cubicBezTo>
                    <a:pt x="64770" y="10478"/>
                    <a:pt x="66675" y="9525"/>
                    <a:pt x="68580" y="9525"/>
                  </a:cubicBezTo>
                  <a:cubicBezTo>
                    <a:pt x="75247" y="9525"/>
                    <a:pt x="81915" y="9525"/>
                    <a:pt x="88583" y="10478"/>
                  </a:cubicBezTo>
                  <a:cubicBezTo>
                    <a:pt x="94297" y="10478"/>
                    <a:pt x="100013" y="11430"/>
                    <a:pt x="105728" y="14288"/>
                  </a:cubicBezTo>
                  <a:cubicBezTo>
                    <a:pt x="112395" y="17145"/>
                    <a:pt x="118110" y="20003"/>
                    <a:pt x="120967" y="26670"/>
                  </a:cubicBezTo>
                  <a:cubicBezTo>
                    <a:pt x="121920" y="29528"/>
                    <a:pt x="123825" y="31433"/>
                    <a:pt x="124778" y="34290"/>
                  </a:cubicBezTo>
                  <a:cubicBezTo>
                    <a:pt x="125730" y="35243"/>
                    <a:pt x="125730" y="36195"/>
                    <a:pt x="126683" y="37148"/>
                  </a:cubicBezTo>
                  <a:cubicBezTo>
                    <a:pt x="127635" y="39053"/>
                    <a:pt x="129540" y="40005"/>
                    <a:pt x="131445" y="39053"/>
                  </a:cubicBezTo>
                  <a:cubicBezTo>
                    <a:pt x="133350" y="38100"/>
                    <a:pt x="133350" y="37148"/>
                    <a:pt x="133350" y="35243"/>
                  </a:cubicBezTo>
                  <a:cubicBezTo>
                    <a:pt x="133350" y="24765"/>
                    <a:pt x="133350" y="14288"/>
                    <a:pt x="133350" y="3810"/>
                  </a:cubicBezTo>
                  <a:cubicBezTo>
                    <a:pt x="133350" y="0"/>
                    <a:pt x="132397" y="0"/>
                    <a:pt x="129540" y="0"/>
                  </a:cubicBezTo>
                  <a:cubicBezTo>
                    <a:pt x="128588" y="0"/>
                    <a:pt x="127635" y="0"/>
                    <a:pt x="126683" y="0"/>
                  </a:cubicBezTo>
                  <a:cubicBezTo>
                    <a:pt x="118110" y="0"/>
                    <a:pt x="108585" y="953"/>
                    <a:pt x="100013" y="953"/>
                  </a:cubicBezTo>
                  <a:cubicBezTo>
                    <a:pt x="77153" y="953"/>
                    <a:pt x="55245" y="953"/>
                    <a:pt x="32385" y="953"/>
                  </a:cubicBezTo>
                  <a:cubicBezTo>
                    <a:pt x="27622" y="953"/>
                    <a:pt x="21908" y="953"/>
                    <a:pt x="17145" y="0"/>
                  </a:cubicBezTo>
                  <a:cubicBezTo>
                    <a:pt x="13335" y="0"/>
                    <a:pt x="9525" y="0"/>
                    <a:pt x="5715" y="0"/>
                  </a:cubicBezTo>
                  <a:cubicBezTo>
                    <a:pt x="2858" y="0"/>
                    <a:pt x="1905" y="953"/>
                    <a:pt x="1905" y="2858"/>
                  </a:cubicBezTo>
                  <a:cubicBezTo>
                    <a:pt x="1905" y="4763"/>
                    <a:pt x="1905" y="6668"/>
                    <a:pt x="3810" y="6668"/>
                  </a:cubicBezTo>
                  <a:cubicBezTo>
                    <a:pt x="4763" y="7620"/>
                    <a:pt x="5715" y="7620"/>
                    <a:pt x="6667" y="7620"/>
                  </a:cubicBezTo>
                  <a:cubicBezTo>
                    <a:pt x="8572" y="7620"/>
                    <a:pt x="11430" y="7620"/>
                    <a:pt x="13335" y="8573"/>
                  </a:cubicBezTo>
                  <a:cubicBezTo>
                    <a:pt x="20955" y="9525"/>
                    <a:pt x="24765" y="13335"/>
                    <a:pt x="24765" y="20955"/>
                  </a:cubicBezTo>
                  <a:cubicBezTo>
                    <a:pt x="24765" y="22860"/>
                    <a:pt x="24765" y="24765"/>
                    <a:pt x="24765" y="25718"/>
                  </a:cubicBezTo>
                  <a:cubicBezTo>
                    <a:pt x="24765" y="67628"/>
                    <a:pt x="24765" y="108585"/>
                    <a:pt x="24765" y="150495"/>
                  </a:cubicBezTo>
                  <a:cubicBezTo>
                    <a:pt x="24765" y="152400"/>
                    <a:pt x="24765" y="154305"/>
                    <a:pt x="24765" y="156210"/>
                  </a:cubicBezTo>
                  <a:cubicBezTo>
                    <a:pt x="23813" y="161925"/>
                    <a:pt x="20955" y="165735"/>
                    <a:pt x="15240" y="167640"/>
                  </a:cubicBezTo>
                  <a:cubicBezTo>
                    <a:pt x="12383" y="168593"/>
                    <a:pt x="9525" y="168593"/>
                    <a:pt x="6667" y="168593"/>
                  </a:cubicBezTo>
                  <a:cubicBezTo>
                    <a:pt x="5715" y="168593"/>
                    <a:pt x="4763" y="168593"/>
                    <a:pt x="2858" y="169545"/>
                  </a:cubicBezTo>
                  <a:cubicBezTo>
                    <a:pt x="953" y="170498"/>
                    <a:pt x="0" y="171450"/>
                    <a:pt x="0" y="173355"/>
                  </a:cubicBezTo>
                  <a:cubicBezTo>
                    <a:pt x="0" y="175260"/>
                    <a:pt x="953" y="176213"/>
                    <a:pt x="2858" y="176213"/>
                  </a:cubicBezTo>
                  <a:cubicBezTo>
                    <a:pt x="3810" y="176213"/>
                    <a:pt x="5715" y="176213"/>
                    <a:pt x="7620" y="176213"/>
                  </a:cubicBezTo>
                  <a:cubicBezTo>
                    <a:pt x="12383" y="176213"/>
                    <a:pt x="18097" y="175260"/>
                    <a:pt x="22860" y="175260"/>
                  </a:cubicBezTo>
                  <a:cubicBezTo>
                    <a:pt x="40958" y="175260"/>
                    <a:pt x="59055" y="175260"/>
                    <a:pt x="77153" y="176213"/>
                  </a:cubicBezTo>
                  <a:cubicBezTo>
                    <a:pt x="92392" y="176213"/>
                    <a:pt x="107633" y="176213"/>
                    <a:pt x="122872" y="176213"/>
                  </a:cubicBezTo>
                  <a:cubicBezTo>
                    <a:pt x="124778" y="176213"/>
                    <a:pt x="126683" y="176213"/>
                    <a:pt x="127635" y="176213"/>
                  </a:cubicBezTo>
                  <a:cubicBezTo>
                    <a:pt x="132397" y="175260"/>
                    <a:pt x="133350" y="173355"/>
                    <a:pt x="134303" y="168593"/>
                  </a:cubicBezTo>
                  <a:cubicBezTo>
                    <a:pt x="135255" y="159068"/>
                    <a:pt x="136208" y="150495"/>
                    <a:pt x="138113" y="140970"/>
                  </a:cubicBezTo>
                  <a:cubicBezTo>
                    <a:pt x="138113" y="139065"/>
                    <a:pt x="138113" y="137160"/>
                    <a:pt x="138113" y="136208"/>
                  </a:cubicBezTo>
                  <a:cubicBezTo>
                    <a:pt x="140017" y="134303"/>
                    <a:pt x="140017" y="133350"/>
                    <a:pt x="138113" y="132398"/>
                  </a:cubicBezTo>
                  <a:close/>
                </a:path>
              </a:pathLst>
            </a:custGeom>
            <a:solidFill>
              <a:srgbClr val="003D2D"/>
            </a:solidFill>
            <a:ln w="9525" cap="flat">
              <a:noFill/>
              <a:prstDash val="solid"/>
              <a:miter/>
            </a:ln>
          </p:spPr>
          <p:txBody>
            <a:bodyPr rtlCol="0" anchor="ctr"/>
            <a:lstStyle/>
            <a:p>
              <a:endParaRPr lang="en-US" dirty="0"/>
            </a:p>
          </p:txBody>
        </p:sp>
        <p:sp>
          <p:nvSpPr>
            <p:cNvPr id="21" name="Freeform: Shape 20">
              <a:extLst>
                <a:ext uri="{FF2B5EF4-FFF2-40B4-BE49-F238E27FC236}">
                  <a16:creationId xmlns:a16="http://schemas.microsoft.com/office/drawing/2014/main" id="{244AD64A-3968-4604-9718-3A3504ECF61F}"/>
                </a:ext>
              </a:extLst>
            </p:cNvPr>
            <p:cNvSpPr/>
            <p:nvPr/>
          </p:nvSpPr>
          <p:spPr>
            <a:xfrm>
              <a:off x="1813560" y="562927"/>
              <a:ext cx="9525" cy="47625"/>
            </a:xfrm>
            <a:custGeom>
              <a:avLst/>
              <a:gdLst>
                <a:gd name="connsiteX0" fmla="*/ 0 w 0"/>
                <a:gd name="connsiteY0" fmla="*/ 26670 h 47625"/>
                <a:gd name="connsiteX1" fmla="*/ 0 w 0"/>
                <a:gd name="connsiteY1" fmla="*/ 52388 h 47625"/>
                <a:gd name="connsiteX2" fmla="*/ 0 w 0"/>
                <a:gd name="connsiteY2" fmla="*/ 26670 h 47625"/>
                <a:gd name="connsiteX3" fmla="*/ 0 w 0"/>
                <a:gd name="connsiteY3" fmla="*/ 0 h 47625"/>
                <a:gd name="connsiteX4" fmla="*/ 0 w 0"/>
                <a:gd name="connsiteY4" fmla="*/ 2667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47625">
                  <a:moveTo>
                    <a:pt x="0" y="26670"/>
                  </a:moveTo>
                  <a:cubicBezTo>
                    <a:pt x="0" y="35243"/>
                    <a:pt x="0" y="43815"/>
                    <a:pt x="0" y="52388"/>
                  </a:cubicBezTo>
                  <a:cubicBezTo>
                    <a:pt x="0" y="43815"/>
                    <a:pt x="0" y="35243"/>
                    <a:pt x="0" y="26670"/>
                  </a:cubicBezTo>
                  <a:cubicBezTo>
                    <a:pt x="0" y="18098"/>
                    <a:pt x="0" y="8573"/>
                    <a:pt x="0" y="0"/>
                  </a:cubicBezTo>
                  <a:cubicBezTo>
                    <a:pt x="0" y="8573"/>
                    <a:pt x="0" y="18098"/>
                    <a:pt x="0" y="26670"/>
                  </a:cubicBezTo>
                  <a:close/>
                </a:path>
              </a:pathLst>
            </a:custGeom>
            <a:solidFill>
              <a:srgbClr val="003D2D"/>
            </a:solidFill>
            <a:ln w="9525" cap="flat">
              <a:noFill/>
              <a:prstDash val="solid"/>
              <a:miter/>
            </a:ln>
          </p:spPr>
          <p:txBody>
            <a:bodyPr rtlCol="0" anchor="ctr"/>
            <a:lstStyle/>
            <a:p>
              <a:endParaRPr lang="en-US" dirty="0"/>
            </a:p>
          </p:txBody>
        </p:sp>
        <p:sp>
          <p:nvSpPr>
            <p:cNvPr id="22" name="Freeform: Shape 21">
              <a:extLst>
                <a:ext uri="{FF2B5EF4-FFF2-40B4-BE49-F238E27FC236}">
                  <a16:creationId xmlns:a16="http://schemas.microsoft.com/office/drawing/2014/main" id="{DC0CB7CF-5D31-42B7-90A8-5882B0EC00D9}"/>
                </a:ext>
              </a:extLst>
            </p:cNvPr>
            <p:cNvSpPr/>
            <p:nvPr/>
          </p:nvSpPr>
          <p:spPr>
            <a:xfrm>
              <a:off x="1297884" y="469582"/>
              <a:ext cx="133350" cy="171450"/>
            </a:xfrm>
            <a:custGeom>
              <a:avLst/>
              <a:gdLst>
                <a:gd name="connsiteX0" fmla="*/ 134676 w 133350"/>
                <a:gd name="connsiteY0" fmla="*/ 131445 h 171450"/>
                <a:gd name="connsiteX1" fmla="*/ 130866 w 133350"/>
                <a:gd name="connsiteY1" fmla="*/ 133350 h 171450"/>
                <a:gd name="connsiteX2" fmla="*/ 127056 w 133350"/>
                <a:gd name="connsiteY2" fmla="*/ 140018 h 171450"/>
                <a:gd name="connsiteX3" fmla="*/ 118484 w 133350"/>
                <a:gd name="connsiteY3" fmla="*/ 153353 h 171450"/>
                <a:gd name="connsiteX4" fmla="*/ 95624 w 133350"/>
                <a:gd name="connsiteY4" fmla="*/ 166688 h 171450"/>
                <a:gd name="connsiteX5" fmla="*/ 90861 w 133350"/>
                <a:gd name="connsiteY5" fmla="*/ 167640 h 171450"/>
                <a:gd name="connsiteX6" fmla="*/ 64191 w 133350"/>
                <a:gd name="connsiteY6" fmla="*/ 166688 h 171450"/>
                <a:gd name="connsiteX7" fmla="*/ 53714 w 133350"/>
                <a:gd name="connsiteY7" fmla="*/ 155258 h 171450"/>
                <a:gd name="connsiteX8" fmla="*/ 52761 w 133350"/>
                <a:gd name="connsiteY8" fmla="*/ 145733 h 171450"/>
                <a:gd name="connsiteX9" fmla="*/ 52761 w 133350"/>
                <a:gd name="connsiteY9" fmla="*/ 140018 h 171450"/>
                <a:gd name="connsiteX10" fmla="*/ 52761 w 133350"/>
                <a:gd name="connsiteY10" fmla="*/ 122873 h 171450"/>
                <a:gd name="connsiteX11" fmla="*/ 52761 w 133350"/>
                <a:gd name="connsiteY11" fmla="*/ 98107 h 171450"/>
                <a:gd name="connsiteX12" fmla="*/ 61334 w 133350"/>
                <a:gd name="connsiteY12" fmla="*/ 88582 h 171450"/>
                <a:gd name="connsiteX13" fmla="*/ 88004 w 133350"/>
                <a:gd name="connsiteY13" fmla="*/ 89535 h 171450"/>
                <a:gd name="connsiteX14" fmla="*/ 102291 w 133350"/>
                <a:gd name="connsiteY14" fmla="*/ 100013 h 171450"/>
                <a:gd name="connsiteX15" fmla="*/ 104196 w 133350"/>
                <a:gd name="connsiteY15" fmla="*/ 103823 h 171450"/>
                <a:gd name="connsiteX16" fmla="*/ 108006 w 133350"/>
                <a:gd name="connsiteY16" fmla="*/ 113348 h 171450"/>
                <a:gd name="connsiteX17" fmla="*/ 112769 w 133350"/>
                <a:gd name="connsiteY17" fmla="*/ 117157 h 171450"/>
                <a:gd name="connsiteX18" fmla="*/ 115626 w 133350"/>
                <a:gd name="connsiteY18" fmla="*/ 111443 h 171450"/>
                <a:gd name="connsiteX19" fmla="*/ 115626 w 133350"/>
                <a:gd name="connsiteY19" fmla="*/ 105728 h 171450"/>
                <a:gd name="connsiteX20" fmla="*/ 115626 w 133350"/>
                <a:gd name="connsiteY20" fmla="*/ 89535 h 171450"/>
                <a:gd name="connsiteX21" fmla="*/ 117531 w 133350"/>
                <a:gd name="connsiteY21" fmla="*/ 60007 h 171450"/>
                <a:gd name="connsiteX22" fmla="*/ 117531 w 133350"/>
                <a:gd name="connsiteY22" fmla="*/ 56198 h 171450"/>
                <a:gd name="connsiteX23" fmla="*/ 114674 w 133350"/>
                <a:gd name="connsiteY23" fmla="*/ 53340 h 171450"/>
                <a:gd name="connsiteX24" fmla="*/ 110864 w 133350"/>
                <a:gd name="connsiteY24" fmla="*/ 56198 h 171450"/>
                <a:gd name="connsiteX25" fmla="*/ 108006 w 133350"/>
                <a:gd name="connsiteY25" fmla="*/ 63818 h 171450"/>
                <a:gd name="connsiteX26" fmla="*/ 92766 w 133350"/>
                <a:gd name="connsiteY26" fmla="*/ 77153 h 171450"/>
                <a:gd name="connsiteX27" fmla="*/ 62286 w 133350"/>
                <a:gd name="connsiteY27" fmla="*/ 78105 h 171450"/>
                <a:gd name="connsiteX28" fmla="*/ 54666 w 133350"/>
                <a:gd name="connsiteY28" fmla="*/ 69532 h 171450"/>
                <a:gd name="connsiteX29" fmla="*/ 54666 w 133350"/>
                <a:gd name="connsiteY29" fmla="*/ 21907 h 171450"/>
                <a:gd name="connsiteX30" fmla="*/ 55619 w 133350"/>
                <a:gd name="connsiteY30" fmla="*/ 16193 h 171450"/>
                <a:gd name="connsiteX31" fmla="*/ 60381 w 133350"/>
                <a:gd name="connsiteY31" fmla="*/ 10478 h 171450"/>
                <a:gd name="connsiteX32" fmla="*/ 67049 w 133350"/>
                <a:gd name="connsiteY32" fmla="*/ 9525 h 171450"/>
                <a:gd name="connsiteX33" fmla="*/ 88956 w 133350"/>
                <a:gd name="connsiteY33" fmla="*/ 10478 h 171450"/>
                <a:gd name="connsiteX34" fmla="*/ 104196 w 133350"/>
                <a:gd name="connsiteY34" fmla="*/ 13335 h 171450"/>
                <a:gd name="connsiteX35" fmla="*/ 120389 w 133350"/>
                <a:gd name="connsiteY35" fmla="*/ 27623 h 171450"/>
                <a:gd name="connsiteX36" fmla="*/ 125151 w 133350"/>
                <a:gd name="connsiteY36" fmla="*/ 35243 h 171450"/>
                <a:gd name="connsiteX37" fmla="*/ 127056 w 133350"/>
                <a:gd name="connsiteY37" fmla="*/ 37148 h 171450"/>
                <a:gd name="connsiteX38" fmla="*/ 131819 w 133350"/>
                <a:gd name="connsiteY38" fmla="*/ 36195 h 171450"/>
                <a:gd name="connsiteX39" fmla="*/ 132771 w 133350"/>
                <a:gd name="connsiteY39" fmla="*/ 32385 h 171450"/>
                <a:gd name="connsiteX40" fmla="*/ 132771 w 133350"/>
                <a:gd name="connsiteY40" fmla="*/ 6668 h 171450"/>
                <a:gd name="connsiteX41" fmla="*/ 131819 w 133350"/>
                <a:gd name="connsiteY41" fmla="*/ 1905 h 171450"/>
                <a:gd name="connsiteX42" fmla="*/ 128961 w 133350"/>
                <a:gd name="connsiteY42" fmla="*/ 0 h 171450"/>
                <a:gd name="connsiteX43" fmla="*/ 126104 w 133350"/>
                <a:gd name="connsiteY43" fmla="*/ 0 h 171450"/>
                <a:gd name="connsiteX44" fmla="*/ 99434 w 133350"/>
                <a:gd name="connsiteY44" fmla="*/ 953 h 171450"/>
                <a:gd name="connsiteX45" fmla="*/ 30854 w 133350"/>
                <a:gd name="connsiteY45" fmla="*/ 953 h 171450"/>
                <a:gd name="connsiteX46" fmla="*/ 15614 w 133350"/>
                <a:gd name="connsiteY46" fmla="*/ 0 h 171450"/>
                <a:gd name="connsiteX47" fmla="*/ 3231 w 133350"/>
                <a:gd name="connsiteY47" fmla="*/ 0 h 171450"/>
                <a:gd name="connsiteX48" fmla="*/ 374 w 133350"/>
                <a:gd name="connsiteY48" fmla="*/ 2857 h 171450"/>
                <a:gd name="connsiteX49" fmla="*/ 2279 w 133350"/>
                <a:gd name="connsiteY49" fmla="*/ 6668 h 171450"/>
                <a:gd name="connsiteX50" fmla="*/ 7041 w 133350"/>
                <a:gd name="connsiteY50" fmla="*/ 8573 h 171450"/>
                <a:gd name="connsiteX51" fmla="*/ 16566 w 133350"/>
                <a:gd name="connsiteY51" fmla="*/ 10478 h 171450"/>
                <a:gd name="connsiteX52" fmla="*/ 23234 w 133350"/>
                <a:gd name="connsiteY52" fmla="*/ 16193 h 171450"/>
                <a:gd name="connsiteX53" fmla="*/ 25139 w 133350"/>
                <a:gd name="connsiteY53" fmla="*/ 25718 h 171450"/>
                <a:gd name="connsiteX54" fmla="*/ 25139 w 133350"/>
                <a:gd name="connsiteY54" fmla="*/ 153353 h 171450"/>
                <a:gd name="connsiteX55" fmla="*/ 25139 w 133350"/>
                <a:gd name="connsiteY55" fmla="*/ 159068 h 171450"/>
                <a:gd name="connsiteX56" fmla="*/ 15614 w 133350"/>
                <a:gd name="connsiteY56" fmla="*/ 168593 h 171450"/>
                <a:gd name="connsiteX57" fmla="*/ 7041 w 133350"/>
                <a:gd name="connsiteY57" fmla="*/ 170497 h 171450"/>
                <a:gd name="connsiteX58" fmla="*/ 3231 w 133350"/>
                <a:gd name="connsiteY58" fmla="*/ 171450 h 171450"/>
                <a:gd name="connsiteX59" fmla="*/ 1326 w 133350"/>
                <a:gd name="connsiteY59" fmla="*/ 175260 h 171450"/>
                <a:gd name="connsiteX60" fmla="*/ 4184 w 133350"/>
                <a:gd name="connsiteY60" fmla="*/ 178118 h 171450"/>
                <a:gd name="connsiteX61" fmla="*/ 7994 w 133350"/>
                <a:gd name="connsiteY61" fmla="*/ 178118 h 171450"/>
                <a:gd name="connsiteX62" fmla="*/ 22281 w 133350"/>
                <a:gd name="connsiteY62" fmla="*/ 177165 h 171450"/>
                <a:gd name="connsiteX63" fmla="*/ 77526 w 133350"/>
                <a:gd name="connsiteY63" fmla="*/ 178118 h 171450"/>
                <a:gd name="connsiteX64" fmla="*/ 125151 w 133350"/>
                <a:gd name="connsiteY64" fmla="*/ 178118 h 171450"/>
                <a:gd name="connsiteX65" fmla="*/ 130866 w 133350"/>
                <a:gd name="connsiteY65" fmla="*/ 177165 h 171450"/>
                <a:gd name="connsiteX66" fmla="*/ 135629 w 133350"/>
                <a:gd name="connsiteY66" fmla="*/ 171450 h 171450"/>
                <a:gd name="connsiteX67" fmla="*/ 139439 w 133350"/>
                <a:gd name="connsiteY67" fmla="*/ 140970 h 171450"/>
                <a:gd name="connsiteX68" fmla="*/ 139439 w 133350"/>
                <a:gd name="connsiteY68" fmla="*/ 137160 h 171450"/>
                <a:gd name="connsiteX69" fmla="*/ 134676 w 133350"/>
                <a:gd name="connsiteY69" fmla="*/ 13144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3350" h="171450">
                  <a:moveTo>
                    <a:pt x="134676" y="131445"/>
                  </a:moveTo>
                  <a:cubicBezTo>
                    <a:pt x="132771" y="130493"/>
                    <a:pt x="131819" y="131445"/>
                    <a:pt x="130866" y="133350"/>
                  </a:cubicBezTo>
                  <a:cubicBezTo>
                    <a:pt x="129914" y="135255"/>
                    <a:pt x="128009" y="137160"/>
                    <a:pt x="127056" y="140018"/>
                  </a:cubicBezTo>
                  <a:cubicBezTo>
                    <a:pt x="125151" y="144780"/>
                    <a:pt x="122294" y="149543"/>
                    <a:pt x="118484" y="153353"/>
                  </a:cubicBezTo>
                  <a:cubicBezTo>
                    <a:pt x="112769" y="160972"/>
                    <a:pt x="105149" y="165735"/>
                    <a:pt x="95624" y="166688"/>
                  </a:cubicBezTo>
                  <a:cubicBezTo>
                    <a:pt x="94671" y="166688"/>
                    <a:pt x="92766" y="166688"/>
                    <a:pt x="90861" y="167640"/>
                  </a:cubicBezTo>
                  <a:cubicBezTo>
                    <a:pt x="81336" y="168593"/>
                    <a:pt x="72764" y="168593"/>
                    <a:pt x="64191" y="166688"/>
                  </a:cubicBezTo>
                  <a:cubicBezTo>
                    <a:pt x="57524" y="165735"/>
                    <a:pt x="54666" y="160972"/>
                    <a:pt x="53714" y="155258"/>
                  </a:cubicBezTo>
                  <a:cubicBezTo>
                    <a:pt x="52761" y="152400"/>
                    <a:pt x="52761" y="148590"/>
                    <a:pt x="52761" y="145733"/>
                  </a:cubicBezTo>
                  <a:cubicBezTo>
                    <a:pt x="52761" y="143828"/>
                    <a:pt x="52761" y="141922"/>
                    <a:pt x="52761" y="140018"/>
                  </a:cubicBezTo>
                  <a:cubicBezTo>
                    <a:pt x="52761" y="134303"/>
                    <a:pt x="52761" y="128588"/>
                    <a:pt x="52761" y="122873"/>
                  </a:cubicBezTo>
                  <a:cubicBezTo>
                    <a:pt x="52761" y="114300"/>
                    <a:pt x="52761" y="105728"/>
                    <a:pt x="52761" y="98107"/>
                  </a:cubicBezTo>
                  <a:cubicBezTo>
                    <a:pt x="52761" y="90488"/>
                    <a:pt x="54666" y="88582"/>
                    <a:pt x="61334" y="88582"/>
                  </a:cubicBezTo>
                  <a:cubicBezTo>
                    <a:pt x="69906" y="88582"/>
                    <a:pt x="78479" y="87630"/>
                    <a:pt x="88004" y="89535"/>
                  </a:cubicBezTo>
                  <a:cubicBezTo>
                    <a:pt x="94671" y="90488"/>
                    <a:pt x="99434" y="93345"/>
                    <a:pt x="102291" y="100013"/>
                  </a:cubicBezTo>
                  <a:cubicBezTo>
                    <a:pt x="103244" y="100965"/>
                    <a:pt x="103244" y="102870"/>
                    <a:pt x="104196" y="103823"/>
                  </a:cubicBezTo>
                  <a:cubicBezTo>
                    <a:pt x="105149" y="106680"/>
                    <a:pt x="106101" y="110490"/>
                    <a:pt x="108006" y="113348"/>
                  </a:cubicBezTo>
                  <a:cubicBezTo>
                    <a:pt x="108959" y="117157"/>
                    <a:pt x="110864" y="118110"/>
                    <a:pt x="112769" y="117157"/>
                  </a:cubicBezTo>
                  <a:cubicBezTo>
                    <a:pt x="114674" y="117157"/>
                    <a:pt x="115626" y="115253"/>
                    <a:pt x="115626" y="111443"/>
                  </a:cubicBezTo>
                  <a:cubicBezTo>
                    <a:pt x="115626" y="109538"/>
                    <a:pt x="115626" y="107632"/>
                    <a:pt x="115626" y="105728"/>
                  </a:cubicBezTo>
                  <a:cubicBezTo>
                    <a:pt x="115626" y="100013"/>
                    <a:pt x="114674" y="95250"/>
                    <a:pt x="115626" y="89535"/>
                  </a:cubicBezTo>
                  <a:cubicBezTo>
                    <a:pt x="115626" y="80010"/>
                    <a:pt x="116579" y="69532"/>
                    <a:pt x="117531" y="60007"/>
                  </a:cubicBezTo>
                  <a:cubicBezTo>
                    <a:pt x="117531" y="59055"/>
                    <a:pt x="117531" y="57150"/>
                    <a:pt x="117531" y="56198"/>
                  </a:cubicBezTo>
                  <a:cubicBezTo>
                    <a:pt x="117531" y="54293"/>
                    <a:pt x="116579" y="53340"/>
                    <a:pt x="114674" y="53340"/>
                  </a:cubicBezTo>
                  <a:cubicBezTo>
                    <a:pt x="112769" y="53340"/>
                    <a:pt x="111816" y="54293"/>
                    <a:pt x="110864" y="56198"/>
                  </a:cubicBezTo>
                  <a:cubicBezTo>
                    <a:pt x="109911" y="59055"/>
                    <a:pt x="108959" y="60960"/>
                    <a:pt x="108006" y="63818"/>
                  </a:cubicBezTo>
                  <a:cubicBezTo>
                    <a:pt x="105149" y="70485"/>
                    <a:pt x="100386" y="76200"/>
                    <a:pt x="92766" y="77153"/>
                  </a:cubicBezTo>
                  <a:cubicBezTo>
                    <a:pt x="82289" y="79057"/>
                    <a:pt x="72764" y="79057"/>
                    <a:pt x="62286" y="78105"/>
                  </a:cubicBezTo>
                  <a:cubicBezTo>
                    <a:pt x="55619" y="78105"/>
                    <a:pt x="54666" y="75248"/>
                    <a:pt x="54666" y="69532"/>
                  </a:cubicBezTo>
                  <a:cubicBezTo>
                    <a:pt x="54666" y="53340"/>
                    <a:pt x="54666" y="38100"/>
                    <a:pt x="54666" y="21907"/>
                  </a:cubicBezTo>
                  <a:cubicBezTo>
                    <a:pt x="54666" y="20003"/>
                    <a:pt x="55619" y="18098"/>
                    <a:pt x="55619" y="16193"/>
                  </a:cubicBezTo>
                  <a:cubicBezTo>
                    <a:pt x="55619" y="13335"/>
                    <a:pt x="57524" y="11430"/>
                    <a:pt x="60381" y="10478"/>
                  </a:cubicBezTo>
                  <a:cubicBezTo>
                    <a:pt x="62286" y="9525"/>
                    <a:pt x="65144" y="9525"/>
                    <a:pt x="67049" y="9525"/>
                  </a:cubicBezTo>
                  <a:cubicBezTo>
                    <a:pt x="74669" y="9525"/>
                    <a:pt x="81336" y="9525"/>
                    <a:pt x="88956" y="10478"/>
                  </a:cubicBezTo>
                  <a:cubicBezTo>
                    <a:pt x="94671" y="11430"/>
                    <a:pt x="99434" y="12382"/>
                    <a:pt x="104196" y="13335"/>
                  </a:cubicBezTo>
                  <a:cubicBezTo>
                    <a:pt x="110864" y="16193"/>
                    <a:pt x="117531" y="20003"/>
                    <a:pt x="120389" y="27623"/>
                  </a:cubicBezTo>
                  <a:cubicBezTo>
                    <a:pt x="121341" y="30480"/>
                    <a:pt x="123246" y="33338"/>
                    <a:pt x="125151" y="35243"/>
                  </a:cubicBezTo>
                  <a:cubicBezTo>
                    <a:pt x="126104" y="36195"/>
                    <a:pt x="126104" y="37148"/>
                    <a:pt x="127056" y="37148"/>
                  </a:cubicBezTo>
                  <a:cubicBezTo>
                    <a:pt x="128961" y="39053"/>
                    <a:pt x="130866" y="38100"/>
                    <a:pt x="131819" y="36195"/>
                  </a:cubicBezTo>
                  <a:cubicBezTo>
                    <a:pt x="131819" y="35243"/>
                    <a:pt x="132771" y="33338"/>
                    <a:pt x="132771" y="32385"/>
                  </a:cubicBezTo>
                  <a:cubicBezTo>
                    <a:pt x="132771" y="23813"/>
                    <a:pt x="132771" y="15240"/>
                    <a:pt x="132771" y="6668"/>
                  </a:cubicBezTo>
                  <a:cubicBezTo>
                    <a:pt x="132771" y="4763"/>
                    <a:pt x="132771" y="2857"/>
                    <a:pt x="131819" y="1905"/>
                  </a:cubicBezTo>
                  <a:cubicBezTo>
                    <a:pt x="131819" y="953"/>
                    <a:pt x="130866" y="0"/>
                    <a:pt x="128961" y="0"/>
                  </a:cubicBezTo>
                  <a:cubicBezTo>
                    <a:pt x="128009" y="0"/>
                    <a:pt x="127056" y="0"/>
                    <a:pt x="126104" y="0"/>
                  </a:cubicBezTo>
                  <a:cubicBezTo>
                    <a:pt x="117531" y="0"/>
                    <a:pt x="108006" y="953"/>
                    <a:pt x="99434" y="953"/>
                  </a:cubicBezTo>
                  <a:cubicBezTo>
                    <a:pt x="76574" y="953"/>
                    <a:pt x="53714" y="953"/>
                    <a:pt x="30854" y="953"/>
                  </a:cubicBezTo>
                  <a:cubicBezTo>
                    <a:pt x="26091" y="953"/>
                    <a:pt x="20376" y="953"/>
                    <a:pt x="15614" y="0"/>
                  </a:cubicBezTo>
                  <a:cubicBezTo>
                    <a:pt x="11804" y="0"/>
                    <a:pt x="7994" y="0"/>
                    <a:pt x="3231" y="0"/>
                  </a:cubicBezTo>
                  <a:cubicBezTo>
                    <a:pt x="1326" y="0"/>
                    <a:pt x="374" y="953"/>
                    <a:pt x="374" y="2857"/>
                  </a:cubicBezTo>
                  <a:cubicBezTo>
                    <a:pt x="-579" y="4763"/>
                    <a:pt x="374" y="5715"/>
                    <a:pt x="2279" y="6668"/>
                  </a:cubicBezTo>
                  <a:cubicBezTo>
                    <a:pt x="3231" y="7620"/>
                    <a:pt x="5136" y="7620"/>
                    <a:pt x="7041" y="8573"/>
                  </a:cubicBezTo>
                  <a:cubicBezTo>
                    <a:pt x="9899" y="9525"/>
                    <a:pt x="13709" y="9525"/>
                    <a:pt x="16566" y="10478"/>
                  </a:cubicBezTo>
                  <a:cubicBezTo>
                    <a:pt x="19424" y="11430"/>
                    <a:pt x="22281" y="13335"/>
                    <a:pt x="23234" y="16193"/>
                  </a:cubicBezTo>
                  <a:cubicBezTo>
                    <a:pt x="25139" y="19050"/>
                    <a:pt x="25139" y="22860"/>
                    <a:pt x="25139" y="25718"/>
                  </a:cubicBezTo>
                  <a:cubicBezTo>
                    <a:pt x="25139" y="68580"/>
                    <a:pt x="25139" y="110490"/>
                    <a:pt x="25139" y="153353"/>
                  </a:cubicBezTo>
                  <a:cubicBezTo>
                    <a:pt x="25139" y="155258"/>
                    <a:pt x="25139" y="157163"/>
                    <a:pt x="25139" y="159068"/>
                  </a:cubicBezTo>
                  <a:cubicBezTo>
                    <a:pt x="24186" y="164783"/>
                    <a:pt x="21329" y="167640"/>
                    <a:pt x="15614" y="168593"/>
                  </a:cubicBezTo>
                  <a:cubicBezTo>
                    <a:pt x="12756" y="169545"/>
                    <a:pt x="9899" y="169545"/>
                    <a:pt x="7041" y="170497"/>
                  </a:cubicBezTo>
                  <a:cubicBezTo>
                    <a:pt x="6089" y="170497"/>
                    <a:pt x="4184" y="171450"/>
                    <a:pt x="3231" y="171450"/>
                  </a:cubicBezTo>
                  <a:cubicBezTo>
                    <a:pt x="2279" y="172403"/>
                    <a:pt x="1326" y="173355"/>
                    <a:pt x="1326" y="175260"/>
                  </a:cubicBezTo>
                  <a:cubicBezTo>
                    <a:pt x="1326" y="177165"/>
                    <a:pt x="2279" y="178118"/>
                    <a:pt x="4184" y="178118"/>
                  </a:cubicBezTo>
                  <a:cubicBezTo>
                    <a:pt x="5136" y="178118"/>
                    <a:pt x="7041" y="178118"/>
                    <a:pt x="7994" y="178118"/>
                  </a:cubicBezTo>
                  <a:cubicBezTo>
                    <a:pt x="12756" y="178118"/>
                    <a:pt x="17519" y="177165"/>
                    <a:pt x="22281" y="177165"/>
                  </a:cubicBezTo>
                  <a:cubicBezTo>
                    <a:pt x="40379" y="177165"/>
                    <a:pt x="59429" y="177165"/>
                    <a:pt x="77526" y="178118"/>
                  </a:cubicBezTo>
                  <a:cubicBezTo>
                    <a:pt x="93719" y="178118"/>
                    <a:pt x="108959" y="178118"/>
                    <a:pt x="125151" y="178118"/>
                  </a:cubicBezTo>
                  <a:cubicBezTo>
                    <a:pt x="127056" y="178118"/>
                    <a:pt x="128961" y="178118"/>
                    <a:pt x="130866" y="177165"/>
                  </a:cubicBezTo>
                  <a:cubicBezTo>
                    <a:pt x="133724" y="176213"/>
                    <a:pt x="135629" y="174308"/>
                    <a:pt x="135629" y="171450"/>
                  </a:cubicBezTo>
                  <a:cubicBezTo>
                    <a:pt x="136581" y="160972"/>
                    <a:pt x="138486" y="151447"/>
                    <a:pt x="139439" y="140970"/>
                  </a:cubicBezTo>
                  <a:cubicBezTo>
                    <a:pt x="139439" y="140018"/>
                    <a:pt x="139439" y="138113"/>
                    <a:pt x="139439" y="137160"/>
                  </a:cubicBezTo>
                  <a:cubicBezTo>
                    <a:pt x="136581" y="132398"/>
                    <a:pt x="135629" y="131445"/>
                    <a:pt x="134676" y="131445"/>
                  </a:cubicBezTo>
                  <a:close/>
                </a:path>
              </a:pathLst>
            </a:custGeom>
            <a:solidFill>
              <a:srgbClr val="003D2D"/>
            </a:solidFill>
            <a:ln w="9525" cap="flat">
              <a:noFill/>
              <a:prstDash val="solid"/>
              <a:miter/>
            </a:ln>
          </p:spPr>
          <p:txBody>
            <a:bodyPr rtlCol="0" anchor="ctr"/>
            <a:lstStyle/>
            <a:p>
              <a:endParaRPr lang="en-US" dirty="0"/>
            </a:p>
          </p:txBody>
        </p:sp>
        <p:sp>
          <p:nvSpPr>
            <p:cNvPr id="23" name="Freeform: Shape 22">
              <a:extLst>
                <a:ext uri="{FF2B5EF4-FFF2-40B4-BE49-F238E27FC236}">
                  <a16:creationId xmlns:a16="http://schemas.microsoft.com/office/drawing/2014/main" id="{70EF266A-EE91-4590-8F35-B5C9A1533B03}"/>
                </a:ext>
              </a:extLst>
            </p:cNvPr>
            <p:cNvSpPr/>
            <p:nvPr/>
          </p:nvSpPr>
          <p:spPr>
            <a:xfrm>
              <a:off x="1580197" y="467677"/>
              <a:ext cx="161925" cy="171450"/>
            </a:xfrm>
            <a:custGeom>
              <a:avLst/>
              <a:gdLst>
                <a:gd name="connsiteX0" fmla="*/ 155258 w 161925"/>
                <a:gd name="connsiteY0" fmla="*/ 0 h 171450"/>
                <a:gd name="connsiteX1" fmla="*/ 120968 w 161925"/>
                <a:gd name="connsiteY1" fmla="*/ 953 h 171450"/>
                <a:gd name="connsiteX2" fmla="*/ 61913 w 161925"/>
                <a:gd name="connsiteY2" fmla="*/ 953 h 171450"/>
                <a:gd name="connsiteX3" fmla="*/ 25718 w 161925"/>
                <a:gd name="connsiteY3" fmla="*/ 953 h 171450"/>
                <a:gd name="connsiteX4" fmla="*/ 4763 w 161925"/>
                <a:gd name="connsiteY4" fmla="*/ 0 h 171450"/>
                <a:gd name="connsiteX5" fmla="*/ 0 w 161925"/>
                <a:gd name="connsiteY5" fmla="*/ 4763 h 171450"/>
                <a:gd name="connsiteX6" fmla="*/ 0 w 161925"/>
                <a:gd name="connsiteY6" fmla="*/ 33338 h 171450"/>
                <a:gd name="connsiteX7" fmla="*/ 0 w 161925"/>
                <a:gd name="connsiteY7" fmla="*/ 36195 h 171450"/>
                <a:gd name="connsiteX8" fmla="*/ 3810 w 161925"/>
                <a:gd name="connsiteY8" fmla="*/ 38100 h 171450"/>
                <a:gd name="connsiteX9" fmla="*/ 7620 w 161925"/>
                <a:gd name="connsiteY9" fmla="*/ 35243 h 171450"/>
                <a:gd name="connsiteX10" fmla="*/ 11430 w 161925"/>
                <a:gd name="connsiteY10" fmla="*/ 28575 h 171450"/>
                <a:gd name="connsiteX11" fmla="*/ 30480 w 161925"/>
                <a:gd name="connsiteY11" fmla="*/ 13335 h 171450"/>
                <a:gd name="connsiteX12" fmla="*/ 58103 w 161925"/>
                <a:gd name="connsiteY12" fmla="*/ 9525 h 171450"/>
                <a:gd name="connsiteX13" fmla="*/ 66675 w 161925"/>
                <a:gd name="connsiteY13" fmla="*/ 17145 h 171450"/>
                <a:gd name="connsiteX14" fmla="*/ 66675 w 161925"/>
                <a:gd name="connsiteY14" fmla="*/ 152400 h 171450"/>
                <a:gd name="connsiteX15" fmla="*/ 66675 w 161925"/>
                <a:gd name="connsiteY15" fmla="*/ 156210 h 171450"/>
                <a:gd name="connsiteX16" fmla="*/ 57150 w 161925"/>
                <a:gd name="connsiteY16" fmla="*/ 167640 h 171450"/>
                <a:gd name="connsiteX17" fmla="*/ 48578 w 161925"/>
                <a:gd name="connsiteY17" fmla="*/ 169545 h 171450"/>
                <a:gd name="connsiteX18" fmla="*/ 45720 w 161925"/>
                <a:gd name="connsiteY18" fmla="*/ 170498 h 171450"/>
                <a:gd name="connsiteX19" fmla="*/ 43815 w 161925"/>
                <a:gd name="connsiteY19" fmla="*/ 174308 h 171450"/>
                <a:gd name="connsiteX20" fmla="*/ 46673 w 161925"/>
                <a:gd name="connsiteY20" fmla="*/ 177165 h 171450"/>
                <a:gd name="connsiteX21" fmla="*/ 49530 w 161925"/>
                <a:gd name="connsiteY21" fmla="*/ 177165 h 171450"/>
                <a:gd name="connsiteX22" fmla="*/ 59055 w 161925"/>
                <a:gd name="connsiteY22" fmla="*/ 177165 h 171450"/>
                <a:gd name="connsiteX23" fmla="*/ 91440 w 161925"/>
                <a:gd name="connsiteY23" fmla="*/ 176213 h 171450"/>
                <a:gd name="connsiteX24" fmla="*/ 112395 w 161925"/>
                <a:gd name="connsiteY24" fmla="*/ 177165 h 171450"/>
                <a:gd name="connsiteX25" fmla="*/ 118110 w 161925"/>
                <a:gd name="connsiteY25" fmla="*/ 177165 h 171450"/>
                <a:gd name="connsiteX26" fmla="*/ 120968 w 161925"/>
                <a:gd name="connsiteY26" fmla="*/ 173355 h 171450"/>
                <a:gd name="connsiteX27" fmla="*/ 118110 w 161925"/>
                <a:gd name="connsiteY27" fmla="*/ 169545 h 171450"/>
                <a:gd name="connsiteX28" fmla="*/ 112395 w 161925"/>
                <a:gd name="connsiteY28" fmla="*/ 168593 h 171450"/>
                <a:gd name="connsiteX29" fmla="*/ 104775 w 161925"/>
                <a:gd name="connsiteY29" fmla="*/ 166688 h 171450"/>
                <a:gd name="connsiteX30" fmla="*/ 99060 w 161925"/>
                <a:gd name="connsiteY30" fmla="*/ 160020 h 171450"/>
                <a:gd name="connsiteX31" fmla="*/ 98108 w 161925"/>
                <a:gd name="connsiteY31" fmla="*/ 148590 h 171450"/>
                <a:gd name="connsiteX32" fmla="*/ 98108 w 161925"/>
                <a:gd name="connsiteY32" fmla="*/ 132398 h 171450"/>
                <a:gd name="connsiteX33" fmla="*/ 98108 w 161925"/>
                <a:gd name="connsiteY33" fmla="*/ 83820 h 171450"/>
                <a:gd name="connsiteX34" fmla="*/ 98108 w 161925"/>
                <a:gd name="connsiteY34" fmla="*/ 18098 h 171450"/>
                <a:gd name="connsiteX35" fmla="*/ 108585 w 161925"/>
                <a:gd name="connsiteY35" fmla="*/ 8573 h 171450"/>
                <a:gd name="connsiteX36" fmla="*/ 131445 w 161925"/>
                <a:gd name="connsiteY36" fmla="*/ 11430 h 171450"/>
                <a:gd name="connsiteX37" fmla="*/ 153353 w 161925"/>
                <a:gd name="connsiteY37" fmla="*/ 28575 h 171450"/>
                <a:gd name="connsiteX38" fmla="*/ 154305 w 161925"/>
                <a:gd name="connsiteY38" fmla="*/ 31433 h 171450"/>
                <a:gd name="connsiteX39" fmla="*/ 158115 w 161925"/>
                <a:gd name="connsiteY39" fmla="*/ 37148 h 171450"/>
                <a:gd name="connsiteX40" fmla="*/ 163830 w 161925"/>
                <a:gd name="connsiteY40" fmla="*/ 36195 h 171450"/>
                <a:gd name="connsiteX41" fmla="*/ 163830 w 161925"/>
                <a:gd name="connsiteY41" fmla="*/ 33338 h 171450"/>
                <a:gd name="connsiteX42" fmla="*/ 163830 w 161925"/>
                <a:gd name="connsiteY42" fmla="*/ 4763 h 171450"/>
                <a:gd name="connsiteX43" fmla="*/ 155258 w 161925"/>
                <a:gd name="connsiteY43"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61925" h="171450">
                  <a:moveTo>
                    <a:pt x="155258" y="0"/>
                  </a:moveTo>
                  <a:cubicBezTo>
                    <a:pt x="143828" y="0"/>
                    <a:pt x="132398" y="953"/>
                    <a:pt x="120968" y="953"/>
                  </a:cubicBezTo>
                  <a:cubicBezTo>
                    <a:pt x="100965" y="953"/>
                    <a:pt x="80963" y="953"/>
                    <a:pt x="61913" y="953"/>
                  </a:cubicBezTo>
                  <a:cubicBezTo>
                    <a:pt x="49530" y="953"/>
                    <a:pt x="38100" y="953"/>
                    <a:pt x="25718" y="953"/>
                  </a:cubicBezTo>
                  <a:cubicBezTo>
                    <a:pt x="19050" y="953"/>
                    <a:pt x="11430" y="953"/>
                    <a:pt x="4763" y="0"/>
                  </a:cubicBezTo>
                  <a:cubicBezTo>
                    <a:pt x="0" y="0"/>
                    <a:pt x="0" y="0"/>
                    <a:pt x="0" y="4763"/>
                  </a:cubicBezTo>
                  <a:cubicBezTo>
                    <a:pt x="0" y="14288"/>
                    <a:pt x="0" y="23813"/>
                    <a:pt x="0" y="33338"/>
                  </a:cubicBezTo>
                  <a:cubicBezTo>
                    <a:pt x="0" y="34290"/>
                    <a:pt x="0" y="35243"/>
                    <a:pt x="0" y="36195"/>
                  </a:cubicBezTo>
                  <a:cubicBezTo>
                    <a:pt x="0" y="38100"/>
                    <a:pt x="1905" y="39053"/>
                    <a:pt x="3810" y="38100"/>
                  </a:cubicBezTo>
                  <a:cubicBezTo>
                    <a:pt x="4763" y="37148"/>
                    <a:pt x="6668" y="36195"/>
                    <a:pt x="7620" y="35243"/>
                  </a:cubicBezTo>
                  <a:cubicBezTo>
                    <a:pt x="8573" y="33338"/>
                    <a:pt x="9525" y="30480"/>
                    <a:pt x="11430" y="28575"/>
                  </a:cubicBezTo>
                  <a:cubicBezTo>
                    <a:pt x="15240" y="20003"/>
                    <a:pt x="21908" y="15240"/>
                    <a:pt x="30480" y="13335"/>
                  </a:cubicBezTo>
                  <a:cubicBezTo>
                    <a:pt x="39053" y="10478"/>
                    <a:pt x="48578" y="10478"/>
                    <a:pt x="58103" y="9525"/>
                  </a:cubicBezTo>
                  <a:cubicBezTo>
                    <a:pt x="65723" y="9525"/>
                    <a:pt x="66675" y="10478"/>
                    <a:pt x="66675" y="17145"/>
                  </a:cubicBezTo>
                  <a:cubicBezTo>
                    <a:pt x="66675" y="61913"/>
                    <a:pt x="66675" y="107633"/>
                    <a:pt x="66675" y="152400"/>
                  </a:cubicBezTo>
                  <a:cubicBezTo>
                    <a:pt x="66675" y="153352"/>
                    <a:pt x="66675" y="155258"/>
                    <a:pt x="66675" y="156210"/>
                  </a:cubicBezTo>
                  <a:cubicBezTo>
                    <a:pt x="65723" y="162877"/>
                    <a:pt x="63818" y="165735"/>
                    <a:pt x="57150" y="167640"/>
                  </a:cubicBezTo>
                  <a:cubicBezTo>
                    <a:pt x="54293" y="168593"/>
                    <a:pt x="51435" y="168593"/>
                    <a:pt x="48578" y="169545"/>
                  </a:cubicBezTo>
                  <a:cubicBezTo>
                    <a:pt x="47625" y="169545"/>
                    <a:pt x="46673" y="169545"/>
                    <a:pt x="45720" y="170498"/>
                  </a:cubicBezTo>
                  <a:cubicBezTo>
                    <a:pt x="43815" y="171450"/>
                    <a:pt x="42863" y="172402"/>
                    <a:pt x="43815" y="174308"/>
                  </a:cubicBezTo>
                  <a:cubicBezTo>
                    <a:pt x="43815" y="176213"/>
                    <a:pt x="44768" y="177165"/>
                    <a:pt x="46673" y="177165"/>
                  </a:cubicBezTo>
                  <a:cubicBezTo>
                    <a:pt x="47625" y="177165"/>
                    <a:pt x="48578" y="177165"/>
                    <a:pt x="49530" y="177165"/>
                  </a:cubicBezTo>
                  <a:cubicBezTo>
                    <a:pt x="52388" y="177165"/>
                    <a:pt x="56198" y="177165"/>
                    <a:pt x="59055" y="177165"/>
                  </a:cubicBezTo>
                  <a:cubicBezTo>
                    <a:pt x="69533" y="177165"/>
                    <a:pt x="80963" y="176213"/>
                    <a:pt x="91440" y="176213"/>
                  </a:cubicBezTo>
                  <a:cubicBezTo>
                    <a:pt x="98108" y="176213"/>
                    <a:pt x="105728" y="177165"/>
                    <a:pt x="112395" y="177165"/>
                  </a:cubicBezTo>
                  <a:cubicBezTo>
                    <a:pt x="114300" y="177165"/>
                    <a:pt x="116205" y="177165"/>
                    <a:pt x="118110" y="177165"/>
                  </a:cubicBezTo>
                  <a:cubicBezTo>
                    <a:pt x="120015" y="177165"/>
                    <a:pt x="120968" y="175260"/>
                    <a:pt x="120968" y="173355"/>
                  </a:cubicBezTo>
                  <a:cubicBezTo>
                    <a:pt x="120968" y="171450"/>
                    <a:pt x="120015" y="169545"/>
                    <a:pt x="118110" y="169545"/>
                  </a:cubicBezTo>
                  <a:cubicBezTo>
                    <a:pt x="116205" y="168593"/>
                    <a:pt x="114300" y="168593"/>
                    <a:pt x="112395" y="168593"/>
                  </a:cubicBezTo>
                  <a:cubicBezTo>
                    <a:pt x="109538" y="168593"/>
                    <a:pt x="107633" y="167640"/>
                    <a:pt x="104775" y="166688"/>
                  </a:cubicBezTo>
                  <a:cubicBezTo>
                    <a:pt x="101918" y="165735"/>
                    <a:pt x="99060" y="163830"/>
                    <a:pt x="99060" y="160020"/>
                  </a:cubicBezTo>
                  <a:cubicBezTo>
                    <a:pt x="98108" y="156210"/>
                    <a:pt x="98108" y="152400"/>
                    <a:pt x="98108" y="148590"/>
                  </a:cubicBezTo>
                  <a:cubicBezTo>
                    <a:pt x="98108" y="142875"/>
                    <a:pt x="98108" y="138113"/>
                    <a:pt x="98108" y="132398"/>
                  </a:cubicBezTo>
                  <a:cubicBezTo>
                    <a:pt x="98108" y="116205"/>
                    <a:pt x="98108" y="100013"/>
                    <a:pt x="98108" y="83820"/>
                  </a:cubicBezTo>
                  <a:cubicBezTo>
                    <a:pt x="98108" y="61913"/>
                    <a:pt x="98108" y="40005"/>
                    <a:pt x="98108" y="18098"/>
                  </a:cubicBezTo>
                  <a:cubicBezTo>
                    <a:pt x="98108" y="9525"/>
                    <a:pt x="100013" y="7620"/>
                    <a:pt x="108585" y="8573"/>
                  </a:cubicBezTo>
                  <a:cubicBezTo>
                    <a:pt x="116205" y="8573"/>
                    <a:pt x="123825" y="9525"/>
                    <a:pt x="131445" y="11430"/>
                  </a:cubicBezTo>
                  <a:cubicBezTo>
                    <a:pt x="140970" y="13335"/>
                    <a:pt x="149543" y="18098"/>
                    <a:pt x="153353" y="28575"/>
                  </a:cubicBezTo>
                  <a:cubicBezTo>
                    <a:pt x="153353" y="29528"/>
                    <a:pt x="154305" y="30480"/>
                    <a:pt x="154305" y="31433"/>
                  </a:cubicBezTo>
                  <a:cubicBezTo>
                    <a:pt x="155258" y="33338"/>
                    <a:pt x="156210" y="35243"/>
                    <a:pt x="158115" y="37148"/>
                  </a:cubicBezTo>
                  <a:cubicBezTo>
                    <a:pt x="160020" y="40005"/>
                    <a:pt x="162878" y="39053"/>
                    <a:pt x="163830" y="36195"/>
                  </a:cubicBezTo>
                  <a:cubicBezTo>
                    <a:pt x="163830" y="35243"/>
                    <a:pt x="163830" y="34290"/>
                    <a:pt x="163830" y="33338"/>
                  </a:cubicBezTo>
                  <a:cubicBezTo>
                    <a:pt x="163830" y="23813"/>
                    <a:pt x="163830" y="14288"/>
                    <a:pt x="163830" y="4763"/>
                  </a:cubicBezTo>
                  <a:cubicBezTo>
                    <a:pt x="160973" y="953"/>
                    <a:pt x="160020" y="0"/>
                    <a:pt x="155258" y="0"/>
                  </a:cubicBezTo>
                  <a:close/>
                </a:path>
              </a:pathLst>
            </a:custGeom>
            <a:solidFill>
              <a:srgbClr val="003D2D"/>
            </a:solidFill>
            <a:ln w="9525" cap="flat">
              <a:noFill/>
              <a:prstDash val="solid"/>
              <a:miter/>
            </a:ln>
          </p:spPr>
          <p:txBody>
            <a:bodyPr rtlCol="0" anchor="ctr"/>
            <a:lstStyle/>
            <a:p>
              <a:endParaRPr lang="en-US" dirty="0"/>
            </a:p>
          </p:txBody>
        </p:sp>
        <p:sp>
          <p:nvSpPr>
            <p:cNvPr id="24" name="Freeform: Shape 23">
              <a:extLst>
                <a:ext uri="{FF2B5EF4-FFF2-40B4-BE49-F238E27FC236}">
                  <a16:creationId xmlns:a16="http://schemas.microsoft.com/office/drawing/2014/main" id="{835CB8F2-71A2-418F-B6B0-6E954FB1F2B1}"/>
                </a:ext>
              </a:extLst>
            </p:cNvPr>
            <p:cNvSpPr/>
            <p:nvPr/>
          </p:nvSpPr>
          <p:spPr>
            <a:xfrm>
              <a:off x="1455420" y="463683"/>
              <a:ext cx="104775" cy="180975"/>
            </a:xfrm>
            <a:custGeom>
              <a:avLst/>
              <a:gdLst>
                <a:gd name="connsiteX0" fmla="*/ 95250 w 104775"/>
                <a:gd name="connsiteY0" fmla="*/ 90672 h 180975"/>
                <a:gd name="connsiteX1" fmla="*/ 68580 w 104775"/>
                <a:gd name="connsiteY1" fmla="*/ 74480 h 180975"/>
                <a:gd name="connsiteX2" fmla="*/ 43815 w 104775"/>
                <a:gd name="connsiteY2" fmla="*/ 63050 h 180975"/>
                <a:gd name="connsiteX3" fmla="*/ 25717 w 104775"/>
                <a:gd name="connsiteY3" fmla="*/ 41142 h 180975"/>
                <a:gd name="connsiteX4" fmla="*/ 27622 w 104775"/>
                <a:gd name="connsiteY4" fmla="*/ 23045 h 180975"/>
                <a:gd name="connsiteX5" fmla="*/ 44767 w 104775"/>
                <a:gd name="connsiteY5" fmla="*/ 8757 h 180975"/>
                <a:gd name="connsiteX6" fmla="*/ 61913 w 104775"/>
                <a:gd name="connsiteY6" fmla="*/ 7805 h 180975"/>
                <a:gd name="connsiteX7" fmla="*/ 82867 w 104775"/>
                <a:gd name="connsiteY7" fmla="*/ 22092 h 180975"/>
                <a:gd name="connsiteX8" fmla="*/ 88583 w 104775"/>
                <a:gd name="connsiteY8" fmla="*/ 36380 h 180975"/>
                <a:gd name="connsiteX9" fmla="*/ 91440 w 104775"/>
                <a:gd name="connsiteY9" fmla="*/ 44000 h 180975"/>
                <a:gd name="connsiteX10" fmla="*/ 96202 w 104775"/>
                <a:gd name="connsiteY10" fmla="*/ 45905 h 180975"/>
                <a:gd name="connsiteX11" fmla="*/ 99060 w 104775"/>
                <a:gd name="connsiteY11" fmla="*/ 43047 h 180975"/>
                <a:gd name="connsiteX12" fmla="*/ 99060 w 104775"/>
                <a:gd name="connsiteY12" fmla="*/ 38285 h 180975"/>
                <a:gd name="connsiteX13" fmla="*/ 99060 w 104775"/>
                <a:gd name="connsiteY13" fmla="*/ 28760 h 180975"/>
                <a:gd name="connsiteX14" fmla="*/ 99060 w 104775"/>
                <a:gd name="connsiteY14" fmla="*/ 28760 h 180975"/>
                <a:gd name="connsiteX15" fmla="*/ 98108 w 104775"/>
                <a:gd name="connsiteY15" fmla="*/ 12567 h 180975"/>
                <a:gd name="connsiteX16" fmla="*/ 93345 w 104775"/>
                <a:gd name="connsiteY16" fmla="*/ 5900 h 180975"/>
                <a:gd name="connsiteX17" fmla="*/ 53340 w 104775"/>
                <a:gd name="connsiteY17" fmla="*/ 185 h 180975"/>
                <a:gd name="connsiteX18" fmla="*/ 20955 w 104775"/>
                <a:gd name="connsiteY18" fmla="*/ 10662 h 180975"/>
                <a:gd name="connsiteX19" fmla="*/ 1905 w 104775"/>
                <a:gd name="connsiteY19" fmla="*/ 39237 h 180975"/>
                <a:gd name="connsiteX20" fmla="*/ 1905 w 104775"/>
                <a:gd name="connsiteY20" fmla="*/ 62097 h 180975"/>
                <a:gd name="connsiteX21" fmla="*/ 12383 w 104775"/>
                <a:gd name="connsiteY21" fmla="*/ 81147 h 180975"/>
                <a:gd name="connsiteX22" fmla="*/ 23813 w 104775"/>
                <a:gd name="connsiteY22" fmla="*/ 90672 h 180975"/>
                <a:gd name="connsiteX23" fmla="*/ 36195 w 104775"/>
                <a:gd name="connsiteY23" fmla="*/ 97340 h 180975"/>
                <a:gd name="connsiteX24" fmla="*/ 66675 w 104775"/>
                <a:gd name="connsiteY24" fmla="*/ 113532 h 180975"/>
                <a:gd name="connsiteX25" fmla="*/ 84772 w 104775"/>
                <a:gd name="connsiteY25" fmla="*/ 134487 h 180975"/>
                <a:gd name="connsiteX26" fmla="*/ 84772 w 104775"/>
                <a:gd name="connsiteY26" fmla="*/ 156395 h 180975"/>
                <a:gd name="connsiteX27" fmla="*/ 70485 w 104775"/>
                <a:gd name="connsiteY27" fmla="*/ 172587 h 180975"/>
                <a:gd name="connsiteX28" fmla="*/ 39052 w 104775"/>
                <a:gd name="connsiteY28" fmla="*/ 175445 h 180975"/>
                <a:gd name="connsiteX29" fmla="*/ 18097 w 104775"/>
                <a:gd name="connsiteY29" fmla="*/ 159252 h 180975"/>
                <a:gd name="connsiteX30" fmla="*/ 6667 w 104775"/>
                <a:gd name="connsiteY30" fmla="*/ 134487 h 180975"/>
                <a:gd name="connsiteX31" fmla="*/ 5715 w 104775"/>
                <a:gd name="connsiteY31" fmla="*/ 130677 h 180975"/>
                <a:gd name="connsiteX32" fmla="*/ 2858 w 104775"/>
                <a:gd name="connsiteY32" fmla="*/ 128772 h 180975"/>
                <a:gd name="connsiteX33" fmla="*/ 0 w 104775"/>
                <a:gd name="connsiteY33" fmla="*/ 130677 h 180975"/>
                <a:gd name="connsiteX34" fmla="*/ 0 w 104775"/>
                <a:gd name="connsiteY34" fmla="*/ 132582 h 180975"/>
                <a:gd name="connsiteX35" fmla="*/ 0 w 104775"/>
                <a:gd name="connsiteY35" fmla="*/ 142107 h 180975"/>
                <a:gd name="connsiteX36" fmla="*/ 1905 w 104775"/>
                <a:gd name="connsiteY36" fmla="*/ 166872 h 180975"/>
                <a:gd name="connsiteX37" fmla="*/ 10477 w 104775"/>
                <a:gd name="connsiteY37" fmla="*/ 178302 h 180975"/>
                <a:gd name="connsiteX38" fmla="*/ 42863 w 104775"/>
                <a:gd name="connsiteY38" fmla="*/ 184970 h 180975"/>
                <a:gd name="connsiteX39" fmla="*/ 76200 w 104775"/>
                <a:gd name="connsiteY39" fmla="*/ 179255 h 180975"/>
                <a:gd name="connsiteX40" fmla="*/ 105727 w 104775"/>
                <a:gd name="connsiteY40" fmla="*/ 148775 h 180975"/>
                <a:gd name="connsiteX41" fmla="*/ 109538 w 104775"/>
                <a:gd name="connsiteY41" fmla="*/ 125915 h 180975"/>
                <a:gd name="connsiteX42" fmla="*/ 95250 w 104775"/>
                <a:gd name="connsiteY42" fmla="*/ 90672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4775" h="180975">
                  <a:moveTo>
                    <a:pt x="95250" y="90672"/>
                  </a:moveTo>
                  <a:cubicBezTo>
                    <a:pt x="87630" y="84005"/>
                    <a:pt x="78105" y="78290"/>
                    <a:pt x="68580" y="74480"/>
                  </a:cubicBezTo>
                  <a:cubicBezTo>
                    <a:pt x="60008" y="70670"/>
                    <a:pt x="51435" y="67812"/>
                    <a:pt x="43815" y="63050"/>
                  </a:cubicBezTo>
                  <a:cubicBezTo>
                    <a:pt x="35242" y="58287"/>
                    <a:pt x="26670" y="52572"/>
                    <a:pt x="25717" y="41142"/>
                  </a:cubicBezTo>
                  <a:cubicBezTo>
                    <a:pt x="24765" y="34475"/>
                    <a:pt x="24765" y="28760"/>
                    <a:pt x="27622" y="23045"/>
                  </a:cubicBezTo>
                  <a:cubicBezTo>
                    <a:pt x="31433" y="15425"/>
                    <a:pt x="37147" y="10662"/>
                    <a:pt x="44767" y="8757"/>
                  </a:cubicBezTo>
                  <a:cubicBezTo>
                    <a:pt x="50483" y="6852"/>
                    <a:pt x="56197" y="6852"/>
                    <a:pt x="61913" y="7805"/>
                  </a:cubicBezTo>
                  <a:cubicBezTo>
                    <a:pt x="71438" y="8757"/>
                    <a:pt x="78105" y="13520"/>
                    <a:pt x="82867" y="22092"/>
                  </a:cubicBezTo>
                  <a:cubicBezTo>
                    <a:pt x="84772" y="26855"/>
                    <a:pt x="86677" y="31617"/>
                    <a:pt x="88583" y="36380"/>
                  </a:cubicBezTo>
                  <a:cubicBezTo>
                    <a:pt x="89535" y="39237"/>
                    <a:pt x="90488" y="41142"/>
                    <a:pt x="91440" y="44000"/>
                  </a:cubicBezTo>
                  <a:cubicBezTo>
                    <a:pt x="92392" y="45905"/>
                    <a:pt x="94297" y="45905"/>
                    <a:pt x="96202" y="45905"/>
                  </a:cubicBezTo>
                  <a:cubicBezTo>
                    <a:pt x="98108" y="45905"/>
                    <a:pt x="98108" y="44952"/>
                    <a:pt x="99060" y="43047"/>
                  </a:cubicBezTo>
                  <a:cubicBezTo>
                    <a:pt x="99060" y="42095"/>
                    <a:pt x="99060" y="40190"/>
                    <a:pt x="99060" y="38285"/>
                  </a:cubicBezTo>
                  <a:cubicBezTo>
                    <a:pt x="99060" y="35427"/>
                    <a:pt x="99060" y="31617"/>
                    <a:pt x="99060" y="28760"/>
                  </a:cubicBezTo>
                  <a:cubicBezTo>
                    <a:pt x="99060" y="28760"/>
                    <a:pt x="99060" y="28760"/>
                    <a:pt x="99060" y="28760"/>
                  </a:cubicBezTo>
                  <a:cubicBezTo>
                    <a:pt x="99060" y="23045"/>
                    <a:pt x="98108" y="18282"/>
                    <a:pt x="98108" y="12567"/>
                  </a:cubicBezTo>
                  <a:cubicBezTo>
                    <a:pt x="98108" y="9710"/>
                    <a:pt x="96202" y="6852"/>
                    <a:pt x="93345" y="5900"/>
                  </a:cubicBezTo>
                  <a:cubicBezTo>
                    <a:pt x="80010" y="2090"/>
                    <a:pt x="67627" y="-768"/>
                    <a:pt x="53340" y="185"/>
                  </a:cubicBezTo>
                  <a:cubicBezTo>
                    <a:pt x="41910" y="1137"/>
                    <a:pt x="30480" y="3995"/>
                    <a:pt x="20955" y="10662"/>
                  </a:cubicBezTo>
                  <a:cubicBezTo>
                    <a:pt x="11430" y="17330"/>
                    <a:pt x="4763" y="26855"/>
                    <a:pt x="1905" y="39237"/>
                  </a:cubicBezTo>
                  <a:cubicBezTo>
                    <a:pt x="0" y="46857"/>
                    <a:pt x="0" y="54477"/>
                    <a:pt x="1905" y="62097"/>
                  </a:cubicBezTo>
                  <a:cubicBezTo>
                    <a:pt x="3810" y="69717"/>
                    <a:pt x="6667" y="75432"/>
                    <a:pt x="12383" y="81147"/>
                  </a:cubicBezTo>
                  <a:cubicBezTo>
                    <a:pt x="16192" y="84957"/>
                    <a:pt x="20002" y="87815"/>
                    <a:pt x="23813" y="90672"/>
                  </a:cubicBezTo>
                  <a:cubicBezTo>
                    <a:pt x="27622" y="93530"/>
                    <a:pt x="31433" y="95435"/>
                    <a:pt x="36195" y="97340"/>
                  </a:cubicBezTo>
                  <a:cubicBezTo>
                    <a:pt x="46672" y="102102"/>
                    <a:pt x="57150" y="106865"/>
                    <a:pt x="66675" y="113532"/>
                  </a:cubicBezTo>
                  <a:cubicBezTo>
                    <a:pt x="74295" y="118295"/>
                    <a:pt x="80963" y="124962"/>
                    <a:pt x="84772" y="134487"/>
                  </a:cubicBezTo>
                  <a:cubicBezTo>
                    <a:pt x="87630" y="142107"/>
                    <a:pt x="87630" y="149727"/>
                    <a:pt x="84772" y="156395"/>
                  </a:cubicBezTo>
                  <a:cubicBezTo>
                    <a:pt x="81915" y="163062"/>
                    <a:pt x="77152" y="168777"/>
                    <a:pt x="70485" y="172587"/>
                  </a:cubicBezTo>
                  <a:cubicBezTo>
                    <a:pt x="60008" y="178302"/>
                    <a:pt x="50483" y="179255"/>
                    <a:pt x="39052" y="175445"/>
                  </a:cubicBezTo>
                  <a:cubicBezTo>
                    <a:pt x="30480" y="172587"/>
                    <a:pt x="23813" y="166872"/>
                    <a:pt x="18097" y="159252"/>
                  </a:cubicBezTo>
                  <a:cubicBezTo>
                    <a:pt x="12383" y="151632"/>
                    <a:pt x="8572" y="144012"/>
                    <a:pt x="6667" y="134487"/>
                  </a:cubicBezTo>
                  <a:cubicBezTo>
                    <a:pt x="6667" y="133535"/>
                    <a:pt x="6667" y="131630"/>
                    <a:pt x="5715" y="130677"/>
                  </a:cubicBezTo>
                  <a:cubicBezTo>
                    <a:pt x="4763" y="129725"/>
                    <a:pt x="3810" y="128772"/>
                    <a:pt x="2858" y="128772"/>
                  </a:cubicBezTo>
                  <a:cubicBezTo>
                    <a:pt x="1905" y="128772"/>
                    <a:pt x="952" y="129725"/>
                    <a:pt x="0" y="130677"/>
                  </a:cubicBezTo>
                  <a:cubicBezTo>
                    <a:pt x="0" y="130677"/>
                    <a:pt x="0" y="131630"/>
                    <a:pt x="0" y="132582"/>
                  </a:cubicBezTo>
                  <a:cubicBezTo>
                    <a:pt x="0" y="135440"/>
                    <a:pt x="0" y="139250"/>
                    <a:pt x="0" y="142107"/>
                  </a:cubicBezTo>
                  <a:cubicBezTo>
                    <a:pt x="952" y="150680"/>
                    <a:pt x="952" y="158300"/>
                    <a:pt x="1905" y="166872"/>
                  </a:cubicBezTo>
                  <a:cubicBezTo>
                    <a:pt x="2858" y="172587"/>
                    <a:pt x="5715" y="176397"/>
                    <a:pt x="10477" y="178302"/>
                  </a:cubicBezTo>
                  <a:cubicBezTo>
                    <a:pt x="20955" y="182112"/>
                    <a:pt x="31433" y="184970"/>
                    <a:pt x="42863" y="184970"/>
                  </a:cubicBezTo>
                  <a:cubicBezTo>
                    <a:pt x="54292" y="184970"/>
                    <a:pt x="65722" y="184017"/>
                    <a:pt x="76200" y="179255"/>
                  </a:cubicBezTo>
                  <a:cubicBezTo>
                    <a:pt x="90488" y="172587"/>
                    <a:pt x="100013" y="163062"/>
                    <a:pt x="105727" y="148775"/>
                  </a:cubicBezTo>
                  <a:cubicBezTo>
                    <a:pt x="108585" y="141155"/>
                    <a:pt x="109538" y="133535"/>
                    <a:pt x="109538" y="125915"/>
                  </a:cubicBezTo>
                  <a:cubicBezTo>
                    <a:pt x="111442" y="111627"/>
                    <a:pt x="105727" y="100197"/>
                    <a:pt x="95250" y="90672"/>
                  </a:cubicBezTo>
                  <a:close/>
                </a:path>
              </a:pathLst>
            </a:custGeom>
            <a:solidFill>
              <a:srgbClr val="003D2D"/>
            </a:solidFill>
            <a:ln w="9525" cap="flat">
              <a:noFill/>
              <a:prstDash val="solid"/>
              <a:miter/>
            </a:ln>
          </p:spPr>
          <p:txBody>
            <a:bodyPr rtlCol="0" anchor="ctr"/>
            <a:lstStyle/>
            <a:p>
              <a:endParaRPr lang="en-US" dirty="0"/>
            </a:p>
          </p:txBody>
        </p:sp>
        <p:sp>
          <p:nvSpPr>
            <p:cNvPr id="25" name="Freeform: Shape 24">
              <a:extLst>
                <a:ext uri="{FF2B5EF4-FFF2-40B4-BE49-F238E27FC236}">
                  <a16:creationId xmlns:a16="http://schemas.microsoft.com/office/drawing/2014/main" id="{8A9B7875-A196-4EE9-88EE-AAED14C5BBEB}"/>
                </a:ext>
              </a:extLst>
            </p:cNvPr>
            <p:cNvSpPr/>
            <p:nvPr/>
          </p:nvSpPr>
          <p:spPr>
            <a:xfrm>
              <a:off x="2066925" y="465773"/>
              <a:ext cx="47625" cy="47625"/>
            </a:xfrm>
            <a:custGeom>
              <a:avLst/>
              <a:gdLst>
                <a:gd name="connsiteX0" fmla="*/ 24765 w 47625"/>
                <a:gd name="connsiteY0" fmla="*/ 49530 h 47625"/>
                <a:gd name="connsiteX1" fmla="*/ 0 w 47625"/>
                <a:gd name="connsiteY1" fmla="*/ 24765 h 47625"/>
                <a:gd name="connsiteX2" fmla="*/ 24765 w 47625"/>
                <a:gd name="connsiteY2" fmla="*/ 0 h 47625"/>
                <a:gd name="connsiteX3" fmla="*/ 49530 w 47625"/>
                <a:gd name="connsiteY3" fmla="*/ 24765 h 47625"/>
                <a:gd name="connsiteX4" fmla="*/ 24765 w 47625"/>
                <a:gd name="connsiteY4" fmla="*/ 49530 h 47625"/>
                <a:gd name="connsiteX5" fmla="*/ 24765 w 47625"/>
                <a:gd name="connsiteY5" fmla="*/ 3810 h 47625"/>
                <a:gd name="connsiteX6" fmla="*/ 3810 w 47625"/>
                <a:gd name="connsiteY6" fmla="*/ 25717 h 47625"/>
                <a:gd name="connsiteX7" fmla="*/ 24765 w 47625"/>
                <a:gd name="connsiteY7" fmla="*/ 47625 h 47625"/>
                <a:gd name="connsiteX8" fmla="*/ 45720 w 47625"/>
                <a:gd name="connsiteY8" fmla="*/ 25717 h 47625"/>
                <a:gd name="connsiteX9" fmla="*/ 24765 w 47625"/>
                <a:gd name="connsiteY9" fmla="*/ 3810 h 47625"/>
                <a:gd name="connsiteX10" fmla="*/ 29528 w 47625"/>
                <a:gd name="connsiteY10" fmla="*/ 26670 h 47625"/>
                <a:gd name="connsiteX11" fmla="*/ 35242 w 47625"/>
                <a:gd name="connsiteY11" fmla="*/ 38100 h 47625"/>
                <a:gd name="connsiteX12" fmla="*/ 31433 w 47625"/>
                <a:gd name="connsiteY12" fmla="*/ 38100 h 47625"/>
                <a:gd name="connsiteX13" fmla="*/ 25717 w 47625"/>
                <a:gd name="connsiteY13" fmla="*/ 26670 h 47625"/>
                <a:gd name="connsiteX14" fmla="*/ 20003 w 47625"/>
                <a:gd name="connsiteY14" fmla="*/ 26670 h 47625"/>
                <a:gd name="connsiteX15" fmla="*/ 20003 w 47625"/>
                <a:gd name="connsiteY15" fmla="*/ 38100 h 47625"/>
                <a:gd name="connsiteX16" fmla="*/ 16192 w 47625"/>
                <a:gd name="connsiteY16" fmla="*/ 38100 h 47625"/>
                <a:gd name="connsiteX17" fmla="*/ 16192 w 47625"/>
                <a:gd name="connsiteY17" fmla="*/ 10477 h 47625"/>
                <a:gd name="connsiteX18" fmla="*/ 27622 w 47625"/>
                <a:gd name="connsiteY18" fmla="*/ 10477 h 47625"/>
                <a:gd name="connsiteX19" fmla="*/ 36195 w 47625"/>
                <a:gd name="connsiteY19" fmla="*/ 18097 h 47625"/>
                <a:gd name="connsiteX20" fmla="*/ 29528 w 47625"/>
                <a:gd name="connsiteY20" fmla="*/ 26670 h 47625"/>
                <a:gd name="connsiteX21" fmla="*/ 26670 w 47625"/>
                <a:gd name="connsiteY21" fmla="*/ 14288 h 47625"/>
                <a:gd name="connsiteX22" fmla="*/ 19050 w 47625"/>
                <a:gd name="connsiteY22" fmla="*/ 14288 h 47625"/>
                <a:gd name="connsiteX23" fmla="*/ 19050 w 47625"/>
                <a:gd name="connsiteY23" fmla="*/ 23813 h 47625"/>
                <a:gd name="connsiteX24" fmla="*/ 25717 w 47625"/>
                <a:gd name="connsiteY24" fmla="*/ 23813 h 47625"/>
                <a:gd name="connsiteX25" fmla="*/ 31433 w 47625"/>
                <a:gd name="connsiteY25" fmla="*/ 19050 h 47625"/>
                <a:gd name="connsiteX26" fmla="*/ 26670 w 47625"/>
                <a:gd name="connsiteY26" fmla="*/ 14288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7625" h="47625">
                  <a:moveTo>
                    <a:pt x="24765" y="49530"/>
                  </a:moveTo>
                  <a:cubicBezTo>
                    <a:pt x="10478" y="49530"/>
                    <a:pt x="0" y="40005"/>
                    <a:pt x="0" y="24765"/>
                  </a:cubicBezTo>
                  <a:cubicBezTo>
                    <a:pt x="0" y="9525"/>
                    <a:pt x="10478" y="0"/>
                    <a:pt x="24765" y="0"/>
                  </a:cubicBezTo>
                  <a:cubicBezTo>
                    <a:pt x="39053" y="0"/>
                    <a:pt x="49530" y="9525"/>
                    <a:pt x="49530" y="24765"/>
                  </a:cubicBezTo>
                  <a:cubicBezTo>
                    <a:pt x="49530" y="40005"/>
                    <a:pt x="39053" y="49530"/>
                    <a:pt x="24765" y="49530"/>
                  </a:cubicBezTo>
                  <a:close/>
                  <a:moveTo>
                    <a:pt x="24765" y="3810"/>
                  </a:moveTo>
                  <a:cubicBezTo>
                    <a:pt x="12383" y="3810"/>
                    <a:pt x="3810" y="12382"/>
                    <a:pt x="3810" y="25717"/>
                  </a:cubicBezTo>
                  <a:cubicBezTo>
                    <a:pt x="3810" y="39052"/>
                    <a:pt x="13335" y="47625"/>
                    <a:pt x="24765" y="47625"/>
                  </a:cubicBezTo>
                  <a:cubicBezTo>
                    <a:pt x="36195" y="47625"/>
                    <a:pt x="45720" y="39052"/>
                    <a:pt x="45720" y="25717"/>
                  </a:cubicBezTo>
                  <a:cubicBezTo>
                    <a:pt x="45720" y="12382"/>
                    <a:pt x="37147" y="3810"/>
                    <a:pt x="24765" y="3810"/>
                  </a:cubicBezTo>
                  <a:close/>
                  <a:moveTo>
                    <a:pt x="29528" y="26670"/>
                  </a:moveTo>
                  <a:lnTo>
                    <a:pt x="35242" y="38100"/>
                  </a:lnTo>
                  <a:lnTo>
                    <a:pt x="31433" y="38100"/>
                  </a:lnTo>
                  <a:lnTo>
                    <a:pt x="25717" y="26670"/>
                  </a:lnTo>
                  <a:lnTo>
                    <a:pt x="20003" y="26670"/>
                  </a:lnTo>
                  <a:lnTo>
                    <a:pt x="20003" y="38100"/>
                  </a:lnTo>
                  <a:lnTo>
                    <a:pt x="16192" y="38100"/>
                  </a:lnTo>
                  <a:lnTo>
                    <a:pt x="16192" y="10477"/>
                  </a:lnTo>
                  <a:lnTo>
                    <a:pt x="27622" y="10477"/>
                  </a:lnTo>
                  <a:cubicBezTo>
                    <a:pt x="32385" y="10477"/>
                    <a:pt x="36195" y="13335"/>
                    <a:pt x="36195" y="18097"/>
                  </a:cubicBezTo>
                  <a:cubicBezTo>
                    <a:pt x="36195" y="22860"/>
                    <a:pt x="33338" y="25717"/>
                    <a:pt x="29528" y="26670"/>
                  </a:cubicBezTo>
                  <a:close/>
                  <a:moveTo>
                    <a:pt x="26670" y="14288"/>
                  </a:moveTo>
                  <a:lnTo>
                    <a:pt x="19050" y="14288"/>
                  </a:lnTo>
                  <a:lnTo>
                    <a:pt x="19050" y="23813"/>
                  </a:lnTo>
                  <a:lnTo>
                    <a:pt x="25717" y="23813"/>
                  </a:lnTo>
                  <a:cubicBezTo>
                    <a:pt x="29528" y="23813"/>
                    <a:pt x="31433" y="21907"/>
                    <a:pt x="31433" y="19050"/>
                  </a:cubicBezTo>
                  <a:cubicBezTo>
                    <a:pt x="32385" y="16192"/>
                    <a:pt x="30480" y="14288"/>
                    <a:pt x="26670" y="14288"/>
                  </a:cubicBezTo>
                  <a:close/>
                </a:path>
              </a:pathLst>
            </a:custGeom>
            <a:solidFill>
              <a:srgbClr val="003D2D"/>
            </a:solidFill>
            <a:ln w="9525"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3686400577"/>
      </p:ext>
    </p:extLst>
  </p:cSld>
  <p:clrMap bg1="lt1" tx1="dk1" bg2="lt2" tx2="dk2" accent1="accent1" accent2="accent2" accent3="accent3" accent4="accent4" accent5="accent5" accent6="accent6" hlink="hlink" folHlink="folHlink"/>
  <p:hf hdr="0" ftr="0" dt="0"/>
  <p:notesStyle>
    <a:lvl1pPr marL="0" indent="0" algn="l" defTabSz="914400" rtl="0" eaLnBrk="1" latinLnBrk="0" hangingPunct="1">
      <a:lnSpc>
        <a:spcPct val="107000"/>
      </a:lnSpc>
      <a:buFont typeface="Arial" panose="020B0604020202020204" pitchFamily="34" charset="0"/>
      <a:buNone/>
      <a:defRPr lang="en-US" sz="1400" kern="1200" dirty="0" smtClean="0">
        <a:solidFill>
          <a:schemeClr val="tx1">
            <a:lumMod val="85000"/>
            <a:lumOff val="15000"/>
          </a:schemeClr>
        </a:solidFill>
        <a:latin typeface="Microsoft Sans Serif" panose="020B0604020202020204" pitchFamily="34" charset="0"/>
        <a:ea typeface="+mn-ea"/>
        <a:cs typeface="Microsoft Sans Serif" panose="020B0604020202020204" pitchFamily="34" charset="0"/>
      </a:defRPr>
    </a:lvl1pPr>
    <a:lvl2pPr marL="111125" indent="-111125" algn="l" defTabSz="914400" rtl="0" eaLnBrk="1" latinLnBrk="0" hangingPunct="1">
      <a:lnSpc>
        <a:spcPct val="107000"/>
      </a:lnSpc>
      <a:buFont typeface="Arial" panose="020B0604020202020204" pitchFamily="34" charset="0"/>
      <a:buChar char="•"/>
      <a:defRPr sz="1400" kern="1200">
        <a:solidFill>
          <a:schemeClr val="tx1">
            <a:lumMod val="85000"/>
            <a:lumOff val="15000"/>
          </a:schemeClr>
        </a:solidFill>
        <a:latin typeface="Microsoft Sans Serif" panose="020B0604020202020204" pitchFamily="34" charset="0"/>
        <a:ea typeface="+mn-ea"/>
        <a:cs typeface="+mn-cs"/>
      </a:defRPr>
    </a:lvl2pPr>
    <a:lvl3pPr marL="230188" indent="-119063" algn="l" defTabSz="914400" rtl="0" eaLnBrk="1" latinLnBrk="0" hangingPunct="1">
      <a:lnSpc>
        <a:spcPct val="98000"/>
      </a:lnSpc>
      <a:buFont typeface="Microsoft Sans Serif" panose="020B0604020202020204" pitchFamily="34" charset="0"/>
      <a:buChar char="◦"/>
      <a:defRPr sz="1200" kern="1200">
        <a:solidFill>
          <a:schemeClr val="tx1">
            <a:lumMod val="85000"/>
            <a:lumOff val="15000"/>
          </a:schemeClr>
        </a:solidFill>
        <a:latin typeface="Microsoft Sans Serif" panose="020B0604020202020204" pitchFamily="34" charset="0"/>
        <a:ea typeface="+mn-ea"/>
        <a:cs typeface="+mn-cs"/>
      </a:defRPr>
    </a:lvl3pPr>
    <a:lvl4pPr marL="341313" indent="-111125" algn="l" defTabSz="914400" rtl="0" eaLnBrk="1" latinLnBrk="0" hangingPunct="1">
      <a:lnSpc>
        <a:spcPct val="98000"/>
      </a:lnSpc>
      <a:buFont typeface="Arial" panose="020B0604020202020204" pitchFamily="34" charset="0"/>
      <a:buChar char="•"/>
      <a:defRPr sz="1200" kern="1200">
        <a:solidFill>
          <a:schemeClr val="tx1">
            <a:lumMod val="85000"/>
            <a:lumOff val="15000"/>
          </a:schemeClr>
        </a:solidFill>
        <a:latin typeface="Microsoft Sans Serif" panose="020B0604020202020204" pitchFamily="34" charset="0"/>
        <a:ea typeface="+mn-ea"/>
        <a:cs typeface="+mn-cs"/>
      </a:defRPr>
    </a:lvl4pPr>
    <a:lvl5pPr marL="461963" indent="-120650" algn="l" defTabSz="914400" rtl="0" eaLnBrk="1" latinLnBrk="0" hangingPunct="1">
      <a:lnSpc>
        <a:spcPct val="98000"/>
      </a:lnSpc>
      <a:buFont typeface="Microsoft Sans Serif" panose="020B0604020202020204" pitchFamily="34" charset="0"/>
      <a:buChar char="◦"/>
      <a:defRPr sz="1200" kern="1200">
        <a:solidFill>
          <a:schemeClr val="tx1">
            <a:lumMod val="85000"/>
            <a:lumOff val="15000"/>
          </a:schemeClr>
        </a:solidFill>
        <a:latin typeface="Microsoft Sans Serif"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pos="2240" userDrawn="1">
          <p15:clr>
            <a:srgbClr val="F26B43"/>
          </p15:clr>
        </p15:guide>
        <p15:guide id="2" pos="155" userDrawn="1">
          <p15:clr>
            <a:srgbClr val="F26B43"/>
          </p15:clr>
        </p15:guide>
        <p15:guide id="3" pos="3115" userDrawn="1">
          <p15:clr>
            <a:srgbClr val="F26B43"/>
          </p15:clr>
        </p15:guide>
        <p15:guide id="4" pos="3278" userDrawn="1">
          <p15:clr>
            <a:srgbClr val="F26B43"/>
          </p15:clr>
        </p15:guide>
        <p15:guide id="5" pos="4157" userDrawn="1">
          <p15:clr>
            <a:srgbClr val="F26B43"/>
          </p15:clr>
        </p15:guide>
        <p15:guide id="7" pos="768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5" name="Slide Number Placeholder 4">
            <a:extLst>
              <a:ext uri="{FF2B5EF4-FFF2-40B4-BE49-F238E27FC236}">
                <a16:creationId xmlns:a16="http://schemas.microsoft.com/office/drawing/2014/main" id="{20BBF7EE-C996-B94F-8987-75A9FBFDFDE1}"/>
              </a:ext>
            </a:extLst>
          </p:cNvPr>
          <p:cNvSpPr>
            <a:spLocks noGrp="1"/>
          </p:cNvSpPr>
          <p:nvPr>
            <p:ph type="sldNum" sz="quarter" idx="5"/>
          </p:nvPr>
        </p:nvSpPr>
        <p:spPr/>
        <p:txBody>
          <a:bodyPr/>
          <a:lstStyle/>
          <a:p>
            <a:pPr>
              <a:lnSpc>
                <a:spcPct val="93000"/>
              </a:lnSpc>
            </a:pPr>
            <a:fld id="{785BB0B3-964C-4CDE-9D3D-0BF955B8C425}" type="slidenum">
              <a:rPr lang="en-US" smtClean="0"/>
              <a:pPr>
                <a:lnSpc>
                  <a:spcPct val="93000"/>
                </a:lnSpc>
              </a:pPr>
              <a:t>1</a:t>
            </a:fld>
            <a:endParaRPr lang="en-US" dirty="0"/>
          </a:p>
        </p:txBody>
      </p:sp>
    </p:spTree>
    <p:extLst>
      <p:ext uri="{BB962C8B-B14F-4D97-AF65-F5344CB8AC3E}">
        <p14:creationId xmlns:p14="http://schemas.microsoft.com/office/powerpoint/2010/main" val="3281948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7188" y="192088"/>
            <a:ext cx="6143625" cy="3455987"/>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43174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mp; Subtitle with Content">
    <p:spTree>
      <p:nvGrpSpPr>
        <p:cNvPr id="1" name=""/>
        <p:cNvGrpSpPr/>
        <p:nvPr/>
      </p:nvGrpSpPr>
      <p:grpSpPr>
        <a:xfrm>
          <a:off x="0" y="0"/>
          <a:ext cx="0" cy="0"/>
          <a:chOff x="0" y="0"/>
          <a:chExt cx="0" cy="0"/>
        </a:xfrm>
      </p:grpSpPr>
      <p:sp>
        <p:nvSpPr>
          <p:cNvPr id="12" name="Content Placeholder 10">
            <a:extLst>
              <a:ext uri="{FF2B5EF4-FFF2-40B4-BE49-F238E27FC236}">
                <a16:creationId xmlns:a16="http://schemas.microsoft.com/office/drawing/2014/main" id="{D703FCCD-43D7-44CD-B343-2679E08E5CAB}"/>
              </a:ext>
            </a:extLst>
          </p:cNvPr>
          <p:cNvSpPr>
            <a:spLocks noGrp="1"/>
          </p:cNvSpPr>
          <p:nvPr>
            <p:ph sz="quarter" idx="14"/>
          </p:nvPr>
        </p:nvSpPr>
        <p:spPr>
          <a:xfrm>
            <a:off x="493776" y="1811319"/>
            <a:ext cx="11187112" cy="44367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2">
            <a:extLst>
              <a:ext uri="{FF2B5EF4-FFF2-40B4-BE49-F238E27FC236}">
                <a16:creationId xmlns:a16="http://schemas.microsoft.com/office/drawing/2014/main" id="{2ED6F24A-80DA-4900-89E0-12BC46C36859}"/>
              </a:ext>
            </a:extLst>
          </p:cNvPr>
          <p:cNvSpPr>
            <a:spLocks noGrp="1"/>
          </p:cNvSpPr>
          <p:nvPr>
            <p:ph type="ftr" sz="quarter" idx="3"/>
          </p:nvPr>
        </p:nvSpPr>
        <p:spPr>
          <a:xfrm>
            <a:off x="495299" y="6359156"/>
            <a:ext cx="11185589" cy="116955"/>
          </a:xfrm>
          <a:prstGeom prst="rect">
            <a:avLst/>
          </a:prstGeom>
        </p:spPr>
        <p:txBody>
          <a:bodyPr vert="horz" wrap="square" lIns="0" tIns="0" rIns="0" bIns="0" rtlCol="0" anchor="b">
            <a:spAutoFit/>
          </a:bodyPr>
          <a:lstStyle>
            <a:lvl1pPr>
              <a:defRPr lang="en-US" dirty="0"/>
            </a:lvl1pPr>
          </a:lstStyle>
          <a:p>
            <a:pPr defTabSz="685800">
              <a:lnSpc>
                <a:spcPct val="95000"/>
              </a:lnSpc>
              <a:spcBef>
                <a:spcPts val="1200"/>
              </a:spcBef>
              <a:buClr>
                <a:srgbClr val="3253DC"/>
              </a:buClr>
              <a:buFont typeface="Arial" panose="020B0604020202020204" pitchFamily="34" charset="0"/>
              <a:buNone/>
            </a:pPr>
            <a:endParaRPr lang="en-US" dirty="0"/>
          </a:p>
        </p:txBody>
      </p:sp>
      <p:sp>
        <p:nvSpPr>
          <p:cNvPr id="4" name="Title 3">
            <a:extLst>
              <a:ext uri="{FF2B5EF4-FFF2-40B4-BE49-F238E27FC236}">
                <a16:creationId xmlns:a16="http://schemas.microsoft.com/office/drawing/2014/main" id="{EA1C422A-8C2B-49A3-B3D8-428DA876CB55}"/>
              </a:ext>
            </a:extLst>
          </p:cNvPr>
          <p:cNvSpPr>
            <a:spLocks noGrp="1"/>
          </p:cNvSpPr>
          <p:nvPr>
            <p:ph type="title"/>
          </p:nvPr>
        </p:nvSpPr>
        <p:spPr>
          <a:xfrm>
            <a:off x="495300" y="219456"/>
            <a:ext cx="11187112" cy="678783"/>
          </a:xfrm>
        </p:spPr>
        <p:txBody>
          <a:bodyPr/>
          <a:lstStyle>
            <a:lvl1pPr>
              <a:defRPr sz="4000">
                <a:solidFill>
                  <a:schemeClr val="tx1"/>
                </a:solidFill>
              </a:defRPr>
            </a:lvl1pPr>
          </a:lstStyle>
          <a:p>
            <a:r>
              <a:rPr lang="en-US"/>
              <a:t>Click to edit Master title style</a:t>
            </a:r>
          </a:p>
        </p:txBody>
      </p:sp>
      <p:sp>
        <p:nvSpPr>
          <p:cNvPr id="8" name="TextBox 7">
            <a:extLst>
              <a:ext uri="{FF2B5EF4-FFF2-40B4-BE49-F238E27FC236}">
                <a16:creationId xmlns:a16="http://schemas.microsoft.com/office/drawing/2014/main" id="{5C1E7241-49BC-AD42-8535-973CB377F715}"/>
              </a:ext>
            </a:extLst>
          </p:cNvPr>
          <p:cNvSpPr txBox="1"/>
          <p:nvPr userDrawn="1"/>
        </p:nvSpPr>
        <p:spPr>
          <a:xfrm>
            <a:off x="495300"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tx1"/>
                </a:solidFill>
              </a:rPr>
              <a:t>© 2025 Forrester. Reproduction Prohibited.</a:t>
            </a:r>
          </a:p>
        </p:txBody>
      </p:sp>
      <p:sp>
        <p:nvSpPr>
          <p:cNvPr id="9" name="Subtitle">
            <a:extLst>
              <a:ext uri="{FF2B5EF4-FFF2-40B4-BE49-F238E27FC236}">
                <a16:creationId xmlns:a16="http://schemas.microsoft.com/office/drawing/2014/main" id="{EE6D959D-08E3-0348-8F0C-39BF5706A5DF}"/>
              </a:ext>
            </a:extLst>
          </p:cNvPr>
          <p:cNvSpPr>
            <a:spLocks noGrp="1"/>
          </p:cNvSpPr>
          <p:nvPr>
            <p:ph type="subTitle" idx="1"/>
          </p:nvPr>
        </p:nvSpPr>
        <p:spPr>
          <a:xfrm>
            <a:off x="493778" y="1029636"/>
            <a:ext cx="11187112" cy="431657"/>
          </a:xfrm>
        </p:spPr>
        <p:txBody>
          <a:bodyPr vert="horz" lIns="0" tIns="0" rIns="0" bIns="0" rtlCol="0">
            <a:noAutofit/>
          </a:bodyPr>
          <a:lstStyle>
            <a:lvl1pPr marL="0" indent="0">
              <a:buNone/>
              <a:defRPr lang="en-US" sz="1800" dirty="0"/>
            </a:lvl1pPr>
          </a:lstStyle>
          <a:p>
            <a:pPr marL="173038" lvl="0" indent="-173038">
              <a:lnSpc>
                <a:spcPct val="90000"/>
              </a:lnSpc>
              <a:spcBef>
                <a:spcPts val="1800"/>
              </a:spcBef>
            </a:pPr>
            <a:r>
              <a:rPr lang="en-US"/>
              <a:t>Click to edit Master subtitle style</a:t>
            </a:r>
          </a:p>
        </p:txBody>
      </p:sp>
    </p:spTree>
    <p:extLst>
      <p:ext uri="{BB962C8B-B14F-4D97-AF65-F5344CB8AC3E}">
        <p14:creationId xmlns:p14="http://schemas.microsoft.com/office/powerpoint/2010/main" val="4000394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over Slide Green">
    <p:bg>
      <p:bgPr>
        <a:solidFill>
          <a:schemeClr val="accent1"/>
        </a:solidFill>
        <a:effectLst/>
      </p:bgPr>
    </p:bg>
    <p:spTree>
      <p:nvGrpSpPr>
        <p:cNvPr id="1" name=""/>
        <p:cNvGrpSpPr/>
        <p:nvPr/>
      </p:nvGrpSpPr>
      <p:grpSpPr>
        <a:xfrm>
          <a:off x="0" y="0"/>
          <a:ext cx="0" cy="0"/>
          <a:chOff x="0" y="0"/>
          <a:chExt cx="0" cy="0"/>
        </a:xfrm>
      </p:grpSpPr>
      <p:grpSp>
        <p:nvGrpSpPr>
          <p:cNvPr id="9" name="Logo" descr="Forrester Logo">
            <a:extLst>
              <a:ext uri="{FF2B5EF4-FFF2-40B4-BE49-F238E27FC236}">
                <a16:creationId xmlns:a16="http://schemas.microsoft.com/office/drawing/2014/main" id="{E7F0A82E-0769-9D4C-AD78-64F367B0A0A6}"/>
              </a:ext>
            </a:extLst>
          </p:cNvPr>
          <p:cNvGrpSpPr>
            <a:grpSpLocks noChangeAspect="1"/>
          </p:cNvGrpSpPr>
          <p:nvPr userDrawn="1"/>
        </p:nvGrpSpPr>
        <p:grpSpPr>
          <a:xfrm>
            <a:off x="457200" y="0"/>
            <a:ext cx="2208498" cy="722376"/>
            <a:chOff x="540068" y="100145"/>
            <a:chExt cx="2285556" cy="747581"/>
          </a:xfrm>
        </p:grpSpPr>
        <p:sp>
          <p:nvSpPr>
            <p:cNvPr id="10" name="Rectangle 9">
              <a:extLst>
                <a:ext uri="{FF2B5EF4-FFF2-40B4-BE49-F238E27FC236}">
                  <a16:creationId xmlns:a16="http://schemas.microsoft.com/office/drawing/2014/main" id="{3F94C6C5-DEB3-3E46-9D99-63E83EDAB8E7}"/>
                </a:ext>
              </a:extLst>
            </p:cNvPr>
            <p:cNvSpPr/>
            <p:nvPr userDrawn="1"/>
          </p:nvSpPr>
          <p:spPr>
            <a:xfrm>
              <a:off x="540068" y="100145"/>
              <a:ext cx="2285556" cy="747581"/>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pic>
          <p:nvPicPr>
            <p:cNvPr id="11" name="Graphic 10">
              <a:extLst>
                <a:ext uri="{FF2B5EF4-FFF2-40B4-BE49-F238E27FC236}">
                  <a16:creationId xmlns:a16="http://schemas.microsoft.com/office/drawing/2014/main" id="{D2EF2F34-A29C-CB44-B9E4-458DD5B90C6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15893" y="334820"/>
              <a:ext cx="1573530" cy="250549"/>
            </a:xfrm>
            <a:prstGeom prst="rect">
              <a:avLst/>
            </a:prstGeom>
          </p:spPr>
        </p:pic>
      </p:grpSp>
      <p:sp>
        <p:nvSpPr>
          <p:cNvPr id="26" name="Title 3">
            <a:extLst>
              <a:ext uri="{FF2B5EF4-FFF2-40B4-BE49-F238E27FC236}">
                <a16:creationId xmlns:a16="http://schemas.microsoft.com/office/drawing/2014/main" id="{E01B472D-E30C-6948-99F9-F6C467E2B2E3}"/>
              </a:ext>
            </a:extLst>
          </p:cNvPr>
          <p:cNvSpPr>
            <a:spLocks noGrp="1"/>
          </p:cNvSpPr>
          <p:nvPr>
            <p:ph type="title" hasCustomPrompt="1"/>
          </p:nvPr>
        </p:nvSpPr>
        <p:spPr>
          <a:xfrm>
            <a:off x="457200" y="2554068"/>
            <a:ext cx="6400800" cy="646331"/>
          </a:xfrm>
        </p:spPr>
        <p:txBody>
          <a:bodyPr wrap="square" tIns="45720" rIns="91440" bIns="45720" anchor="b">
            <a:spAutoFit/>
          </a:bodyPr>
          <a:lstStyle>
            <a:lvl1pPr>
              <a:defRPr sz="3600">
                <a:solidFill>
                  <a:srgbClr val="FFFFFF"/>
                </a:solidFill>
              </a:defRPr>
            </a:lvl1pPr>
          </a:lstStyle>
          <a:p>
            <a:r>
              <a:rPr lang="en-US" dirty="0"/>
              <a:t>Click to add a title</a:t>
            </a:r>
          </a:p>
        </p:txBody>
      </p:sp>
      <p:cxnSp>
        <p:nvCxnSpPr>
          <p:cNvPr id="27" name="Straight Connector 26">
            <a:extLst>
              <a:ext uri="{FF2B5EF4-FFF2-40B4-BE49-F238E27FC236}">
                <a16:creationId xmlns:a16="http://schemas.microsoft.com/office/drawing/2014/main" id="{A0CDF3E4-C7D1-A945-AB89-BA3B6D167641}"/>
              </a:ext>
            </a:extLst>
          </p:cNvPr>
          <p:cNvCxnSpPr>
            <a:cxnSpLocks/>
          </p:cNvCxnSpPr>
          <p:nvPr userDrawn="1"/>
        </p:nvCxnSpPr>
        <p:spPr>
          <a:xfrm>
            <a:off x="457200" y="3429000"/>
            <a:ext cx="1019735" cy="0"/>
          </a:xfrm>
          <a:prstGeom prst="line">
            <a:avLst/>
          </a:prstGeom>
          <a:ln w="28575" cap="flat">
            <a:solidFill>
              <a:srgbClr val="FFFFFF"/>
            </a:solidFill>
            <a:miter lim="800000"/>
            <a:headEnd w="lg" len="lg"/>
            <a:tailEnd type="none"/>
          </a:ln>
        </p:spPr>
        <p:style>
          <a:lnRef idx="1">
            <a:schemeClr val="accent1"/>
          </a:lnRef>
          <a:fillRef idx="0">
            <a:schemeClr val="accent1"/>
          </a:fillRef>
          <a:effectRef idx="0">
            <a:schemeClr val="accent1"/>
          </a:effectRef>
          <a:fontRef idx="minor">
            <a:schemeClr val="tx1"/>
          </a:fontRef>
        </p:style>
      </p:cxnSp>
      <p:sp>
        <p:nvSpPr>
          <p:cNvPr id="28" name="Text Placeholder 7">
            <a:extLst>
              <a:ext uri="{FF2B5EF4-FFF2-40B4-BE49-F238E27FC236}">
                <a16:creationId xmlns:a16="http://schemas.microsoft.com/office/drawing/2014/main" id="{F992A285-1EF8-0841-91DD-8B56A57D900B}"/>
              </a:ext>
            </a:extLst>
          </p:cNvPr>
          <p:cNvSpPr>
            <a:spLocks noGrp="1"/>
          </p:cNvSpPr>
          <p:nvPr>
            <p:ph type="body" sz="quarter" idx="10" hasCustomPrompt="1"/>
          </p:nvPr>
        </p:nvSpPr>
        <p:spPr bwMode="gray">
          <a:xfrm>
            <a:off x="456921" y="3638281"/>
            <a:ext cx="2705100" cy="592470"/>
          </a:xfrm>
        </p:spPr>
        <p:txBody>
          <a:bodyPr>
            <a:spAutoFit/>
          </a:bodyPr>
          <a:lstStyle>
            <a:lvl1pPr marL="0" indent="0">
              <a:lnSpc>
                <a:spcPct val="100000"/>
              </a:lnSpc>
              <a:spcBef>
                <a:spcPts val="0"/>
              </a:spcBef>
              <a:spcAft>
                <a:spcPts val="300"/>
              </a:spcAft>
              <a:buFont typeface="Microsoft Sans Serif" panose="020B0604020202020204" pitchFamily="34" charset="0"/>
              <a:buChar char="​"/>
              <a:defRPr sz="1600" b="1" i="0" spc="30" baseline="0">
                <a:solidFill>
                  <a:srgbClr val="FFFFFF"/>
                </a:solidFill>
                <a:latin typeface="+mn-lt"/>
              </a:defRPr>
            </a:lvl1pPr>
            <a:lvl2pPr marL="0" indent="0">
              <a:lnSpc>
                <a:spcPct val="100000"/>
              </a:lnSpc>
              <a:spcBef>
                <a:spcPts val="0"/>
              </a:spcBef>
              <a:spcAft>
                <a:spcPts val="300"/>
              </a:spcAft>
              <a:buFont typeface="Microsoft Sans Serif" panose="020B0604020202020204" pitchFamily="34" charset="0"/>
              <a:buNone/>
              <a:defRPr sz="1400">
                <a:solidFill>
                  <a:srgbClr val="FFFFFF"/>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p:txBody>
      </p:sp>
      <p:sp>
        <p:nvSpPr>
          <p:cNvPr id="29" name="Text Placeholder 7">
            <a:extLst>
              <a:ext uri="{FF2B5EF4-FFF2-40B4-BE49-F238E27FC236}">
                <a16:creationId xmlns:a16="http://schemas.microsoft.com/office/drawing/2014/main" id="{88A5C4E9-8A07-DF4C-9DF4-5887F14358CE}"/>
              </a:ext>
            </a:extLst>
          </p:cNvPr>
          <p:cNvSpPr>
            <a:spLocks noGrp="1"/>
          </p:cNvSpPr>
          <p:nvPr>
            <p:ph type="body" sz="quarter" idx="15" hasCustomPrompt="1"/>
          </p:nvPr>
        </p:nvSpPr>
        <p:spPr bwMode="gray">
          <a:xfrm>
            <a:off x="3393029" y="3638281"/>
            <a:ext cx="2705100" cy="592470"/>
          </a:xfrm>
        </p:spPr>
        <p:txBody>
          <a:bodyPr>
            <a:spAutoFit/>
          </a:bodyPr>
          <a:lstStyle>
            <a:lvl1pPr marL="0" indent="0">
              <a:lnSpc>
                <a:spcPct val="100000"/>
              </a:lnSpc>
              <a:spcBef>
                <a:spcPts val="0"/>
              </a:spcBef>
              <a:spcAft>
                <a:spcPts val="300"/>
              </a:spcAft>
              <a:buFont typeface="Microsoft Sans Serif" panose="020B0604020202020204" pitchFamily="34" charset="0"/>
              <a:buChar char="​"/>
              <a:defRPr sz="1600" b="1" i="0" spc="30" baseline="0">
                <a:solidFill>
                  <a:srgbClr val="FFFFFF"/>
                </a:solidFill>
                <a:latin typeface="+mn-lt"/>
              </a:defRPr>
            </a:lvl1pPr>
            <a:lvl2pPr marL="0" indent="0">
              <a:lnSpc>
                <a:spcPct val="100000"/>
              </a:lnSpc>
              <a:spcBef>
                <a:spcPts val="0"/>
              </a:spcBef>
              <a:spcAft>
                <a:spcPts val="300"/>
              </a:spcAft>
              <a:buFont typeface="Microsoft Sans Serif" panose="020B0604020202020204" pitchFamily="34" charset="0"/>
              <a:buNone/>
              <a:defRPr sz="1400">
                <a:solidFill>
                  <a:srgbClr val="FFFFFF"/>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p:txBody>
      </p:sp>
      <p:sp>
        <p:nvSpPr>
          <p:cNvPr id="25" name="Text Placeholder 5">
            <a:extLst>
              <a:ext uri="{FF2B5EF4-FFF2-40B4-BE49-F238E27FC236}">
                <a16:creationId xmlns:a16="http://schemas.microsoft.com/office/drawing/2014/main" id="{E2443A2A-54C3-2449-BC0A-6077B3B13C28}"/>
              </a:ext>
            </a:extLst>
          </p:cNvPr>
          <p:cNvSpPr>
            <a:spLocks noGrp="1"/>
          </p:cNvSpPr>
          <p:nvPr>
            <p:ph type="body" sz="quarter" idx="13" hasCustomPrompt="1"/>
          </p:nvPr>
        </p:nvSpPr>
        <p:spPr bwMode="gray">
          <a:xfrm>
            <a:off x="495300" y="6159000"/>
            <a:ext cx="5867094" cy="229418"/>
          </a:xfrm>
        </p:spPr>
        <p:txBody>
          <a:bodyPr/>
          <a:lstStyle>
            <a:lvl1pPr marL="0" indent="0">
              <a:lnSpc>
                <a:spcPct val="98000"/>
              </a:lnSpc>
              <a:spcBef>
                <a:spcPts val="0"/>
              </a:spcBef>
              <a:buNone/>
              <a:defRPr sz="12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Webinar Name and or Date</a:t>
            </a:r>
          </a:p>
        </p:txBody>
      </p:sp>
      <p:sp>
        <p:nvSpPr>
          <p:cNvPr id="13" name="Picture Placeholder 2">
            <a:extLst>
              <a:ext uri="{FF2B5EF4-FFF2-40B4-BE49-F238E27FC236}">
                <a16:creationId xmlns:a16="http://schemas.microsoft.com/office/drawing/2014/main" id="{549DDB3F-71B5-3042-81CF-C004BA2FCF71}"/>
              </a:ext>
            </a:extLst>
          </p:cNvPr>
          <p:cNvSpPr>
            <a:spLocks noGrp="1"/>
          </p:cNvSpPr>
          <p:nvPr>
            <p:ph type="pic" sz="quarter" idx="11"/>
          </p:nvPr>
        </p:nvSpPr>
        <p:spPr>
          <a:xfrm>
            <a:off x="7089008" y="1463948"/>
            <a:ext cx="5102992" cy="5394045"/>
          </a:xfrm>
        </p:spPr>
        <p:txBody>
          <a:bodyPr/>
          <a:lstStyle/>
          <a:p>
            <a:r>
              <a:rPr lang="en-US" dirty="0"/>
              <a:t>Click icon to add picture</a:t>
            </a:r>
          </a:p>
        </p:txBody>
      </p:sp>
    </p:spTree>
    <p:extLst>
      <p:ext uri="{BB962C8B-B14F-4D97-AF65-F5344CB8AC3E}">
        <p14:creationId xmlns:p14="http://schemas.microsoft.com/office/powerpoint/2010/main" val="73334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hoto Left – Title, Subtitle, and Content">
    <p:bg>
      <p:bgPr>
        <a:solidFill>
          <a:schemeClr val="tx1"/>
        </a:solidFill>
        <a:effectLst/>
      </p:bgPr>
    </p:bg>
    <p:spTree>
      <p:nvGrpSpPr>
        <p:cNvPr id="1" name=""/>
        <p:cNvGrpSpPr/>
        <p:nvPr/>
      </p:nvGrpSpPr>
      <p:grpSpPr>
        <a:xfrm>
          <a:off x="0" y="0"/>
          <a:ext cx="0" cy="0"/>
          <a:chOff x="0" y="0"/>
          <a:chExt cx="0" cy="0"/>
        </a:xfrm>
      </p:grpSpPr>
      <p:sp>
        <p:nvSpPr>
          <p:cNvPr id="17" name="Picture Placeholder 15">
            <a:extLst>
              <a:ext uri="{FF2B5EF4-FFF2-40B4-BE49-F238E27FC236}">
                <a16:creationId xmlns:a16="http://schemas.microsoft.com/office/drawing/2014/main" id="{ACB13B1D-16A9-4C46-BA05-0A6E36EF8CDB}"/>
              </a:ext>
            </a:extLst>
          </p:cNvPr>
          <p:cNvSpPr>
            <a:spLocks noGrp="1"/>
          </p:cNvSpPr>
          <p:nvPr>
            <p:ph type="pic" sz="quarter" idx="15"/>
          </p:nvPr>
        </p:nvSpPr>
        <p:spPr>
          <a:xfrm>
            <a:off x="0" y="0"/>
            <a:ext cx="6096000" cy="6857991"/>
          </a:xfrm>
          <a:solidFill>
            <a:srgbClr val="535B62"/>
          </a:solidFill>
        </p:spPr>
        <p:txBody>
          <a:bodyPr anchor="t"/>
          <a:lstStyle>
            <a:lvl1pPr marL="0" indent="0" algn="ctr">
              <a:buNone/>
              <a:defRPr b="1">
                <a:solidFill>
                  <a:srgbClr val="FFFFFF"/>
                </a:solidFill>
              </a:defRPr>
            </a:lvl1pPr>
          </a:lstStyle>
          <a:p>
            <a:r>
              <a:rPr lang="en-US" dirty="0"/>
              <a:t>Click icon to add picture</a:t>
            </a:r>
          </a:p>
        </p:txBody>
      </p:sp>
      <p:sp>
        <p:nvSpPr>
          <p:cNvPr id="4" name="Title 3">
            <a:extLst>
              <a:ext uri="{FF2B5EF4-FFF2-40B4-BE49-F238E27FC236}">
                <a16:creationId xmlns:a16="http://schemas.microsoft.com/office/drawing/2014/main" id="{A1CE29D1-14E6-124F-8864-93CD0BA6B1D5}"/>
              </a:ext>
            </a:extLst>
          </p:cNvPr>
          <p:cNvSpPr>
            <a:spLocks noGrp="1"/>
          </p:cNvSpPr>
          <p:nvPr>
            <p:ph type="title" hasCustomPrompt="1"/>
          </p:nvPr>
        </p:nvSpPr>
        <p:spPr>
          <a:xfrm>
            <a:off x="6553199" y="228600"/>
            <a:ext cx="5181600" cy="615553"/>
          </a:xfrm>
        </p:spPr>
        <p:txBody>
          <a:bodyPr anchor="t">
            <a:spAutoFit/>
          </a:bodyPr>
          <a:lstStyle>
            <a:lvl1pPr>
              <a:defRPr sz="3400">
                <a:solidFill>
                  <a:schemeClr val="bg1"/>
                </a:solidFill>
              </a:defRPr>
            </a:lvl1pPr>
          </a:lstStyle>
          <a:p>
            <a:r>
              <a:rPr lang="en-US"/>
              <a:t>Click to add a title</a:t>
            </a:r>
          </a:p>
        </p:txBody>
      </p:sp>
      <p:sp>
        <p:nvSpPr>
          <p:cNvPr id="7" name="Text Placeholder 6">
            <a:extLst>
              <a:ext uri="{FF2B5EF4-FFF2-40B4-BE49-F238E27FC236}">
                <a16:creationId xmlns:a16="http://schemas.microsoft.com/office/drawing/2014/main" id="{5A8BF7B1-9534-2D4F-9688-90BD3D931209}"/>
              </a:ext>
            </a:extLst>
          </p:cNvPr>
          <p:cNvSpPr>
            <a:spLocks noGrp="1"/>
          </p:cNvSpPr>
          <p:nvPr>
            <p:ph type="body" sz="quarter" idx="18" hasCustomPrompt="1"/>
          </p:nvPr>
        </p:nvSpPr>
        <p:spPr>
          <a:xfrm>
            <a:off x="6553200" y="1456570"/>
            <a:ext cx="5181600" cy="369332"/>
          </a:xfrm>
        </p:spPr>
        <p:txBody>
          <a:bodyPr>
            <a:spAutoFit/>
          </a:bodyPr>
          <a:lstStyle>
            <a:lvl1pPr marL="0" marR="0" indent="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None/>
              <a:tabLst/>
              <a:defRPr sz="1800">
                <a:solidFill>
                  <a:schemeClr val="bg1"/>
                </a:solidFill>
              </a:defRPr>
            </a:lvl1pPr>
            <a:lvl2pPr marL="283464" indent="0">
              <a:buNone/>
              <a:defRPr/>
            </a:lvl2pPr>
            <a:lvl3pPr marL="740664" indent="0">
              <a:buNone/>
              <a:defRPr/>
            </a:lvl3pPr>
            <a:lvl4pPr marL="1197864" indent="0">
              <a:buNone/>
              <a:defRPr/>
            </a:lvl4pPr>
            <a:lvl5pPr marL="1655064" indent="0">
              <a:buNone/>
              <a:defRPr/>
            </a:lvl5pPr>
          </a:lstStyle>
          <a:p>
            <a:pPr marL="0" marR="0" lvl="0" indent="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None/>
              <a:tabLst/>
              <a:defRPr/>
            </a:pPr>
            <a:r>
              <a:rPr lang="en-US"/>
              <a:t>Click to add a subtitle</a:t>
            </a:r>
          </a:p>
        </p:txBody>
      </p:sp>
      <p:sp>
        <p:nvSpPr>
          <p:cNvPr id="6" name="Content Placeholder 5">
            <a:extLst>
              <a:ext uri="{FF2B5EF4-FFF2-40B4-BE49-F238E27FC236}">
                <a16:creationId xmlns:a16="http://schemas.microsoft.com/office/drawing/2014/main" id="{2FF4EAD2-7B6F-854D-AA61-70764B876C9B}"/>
              </a:ext>
            </a:extLst>
          </p:cNvPr>
          <p:cNvSpPr>
            <a:spLocks noGrp="1"/>
          </p:cNvSpPr>
          <p:nvPr>
            <p:ph sz="quarter" idx="19" hasCustomPrompt="1"/>
          </p:nvPr>
        </p:nvSpPr>
        <p:spPr>
          <a:xfrm>
            <a:off x="6553200" y="2369713"/>
            <a:ext cx="5181600" cy="2513509"/>
          </a:xfrm>
        </p:spPr>
        <p:txBody>
          <a:bodyPr>
            <a:spAutoFit/>
          </a:bodyPr>
          <a:lstStyle>
            <a:lvl1pPr marL="201168">
              <a:buClr>
                <a:srgbClr val="00553F"/>
              </a:buClr>
              <a:defRPr sz="1800">
                <a:solidFill>
                  <a:schemeClr val="bg1"/>
                </a:solidFill>
              </a:defRPr>
            </a:lvl1pPr>
            <a:lvl2pPr indent="-201168">
              <a:buClr>
                <a:srgbClr val="00553F"/>
              </a:buClr>
              <a:defRPr>
                <a:solidFill>
                  <a:schemeClr val="bg1"/>
                </a:solidFill>
              </a:defRPr>
            </a:lvl2pPr>
            <a:lvl3pPr indent="-201168">
              <a:buClr>
                <a:srgbClr val="00553F"/>
              </a:buClr>
              <a:defRPr>
                <a:solidFill>
                  <a:schemeClr val="bg1"/>
                </a:solidFill>
              </a:defRPr>
            </a:lvl3pPr>
            <a:lvl4pPr indent="-201168">
              <a:buClr>
                <a:srgbClr val="00553F"/>
              </a:buClr>
              <a:defRPr>
                <a:solidFill>
                  <a:schemeClr val="bg1"/>
                </a:solidFill>
              </a:defRPr>
            </a:lvl4pPr>
            <a:lvl5pPr indent="-201168">
              <a:defRPr sz="1800">
                <a:solidFill>
                  <a:schemeClr val="bg1"/>
                </a:solidFill>
              </a:defRPr>
            </a:lvl5pPr>
          </a:lstStyle>
          <a:p>
            <a:pPr lvl="0"/>
            <a:r>
              <a:rPr lang="en-US"/>
              <a:t>Click here to add bulleted text. To add a different content type, click one of the icons below.</a:t>
            </a:r>
          </a:p>
          <a:p>
            <a:pPr lvl="1"/>
            <a:r>
              <a:rPr lang="en-US"/>
              <a:t>Second level</a:t>
            </a:r>
          </a:p>
          <a:p>
            <a:pPr lvl="2"/>
            <a:r>
              <a:rPr lang="en-US"/>
              <a:t>Third level</a:t>
            </a:r>
          </a:p>
          <a:p>
            <a:pPr lvl="3"/>
            <a:r>
              <a:rPr lang="en-US"/>
              <a:t>Fourth level</a:t>
            </a:r>
          </a:p>
          <a:p>
            <a:pPr lvl="4"/>
            <a:r>
              <a:rPr lang="en-US"/>
              <a:t>Fifth level</a:t>
            </a:r>
          </a:p>
        </p:txBody>
      </p:sp>
      <p:sp>
        <p:nvSpPr>
          <p:cNvPr id="2" name="Footer Placeholder 2">
            <a:extLst>
              <a:ext uri="{FF2B5EF4-FFF2-40B4-BE49-F238E27FC236}">
                <a16:creationId xmlns:a16="http://schemas.microsoft.com/office/drawing/2014/main" id="{CCA72F80-E9F4-6C36-A2FB-FAEBADE34CEA}"/>
              </a:ext>
            </a:extLst>
          </p:cNvPr>
          <p:cNvSpPr>
            <a:spLocks noGrp="1"/>
          </p:cNvSpPr>
          <p:nvPr>
            <p:ph type="ftr" sz="quarter" idx="12"/>
          </p:nvPr>
        </p:nvSpPr>
        <p:spPr>
          <a:xfrm>
            <a:off x="3291669" y="6542485"/>
            <a:ext cx="8431538" cy="123111"/>
          </a:xfrm>
          <a:prstGeom prst="rect">
            <a:avLst/>
          </a:prstGeom>
        </p:spPr>
        <p:txBody>
          <a:bodyPr vert="horz" wrap="square" lIns="0" tIns="0" rIns="0" bIns="0" rtlCol="0" anchor="b">
            <a:spAutoFit/>
          </a:bodyPr>
          <a:lstStyle>
            <a:lvl1pPr algn="r">
              <a:defRPr lang="en-US" sz="800" baseline="0" dirty="0">
                <a:solidFill>
                  <a:schemeClr val="bg1"/>
                </a:solidFill>
              </a:defRPr>
            </a:lvl1pPr>
          </a:lstStyle>
          <a:p>
            <a:pPr marL="0" marR="0" lvl="0" indent="0" algn="r" defTabSz="685800" rtl="0" eaLnBrk="1" fontAlgn="auto" latinLnBrk="0" hangingPunct="1">
              <a:lnSpc>
                <a:spcPct val="100000"/>
              </a:lnSpc>
              <a:spcBef>
                <a:spcPts val="0"/>
              </a:spcBef>
              <a:spcAft>
                <a:spcPts val="0"/>
              </a:spcAft>
              <a:buClr>
                <a:srgbClr val="3253DC"/>
              </a:buClr>
              <a:buSzTx/>
              <a:buFont typeface="Arial" panose="020B0604020202020204" pitchFamily="34" charset="0"/>
              <a:buNone/>
              <a:tabLst/>
              <a:defRPr/>
            </a:pPr>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05161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128">
          <p15:clr>
            <a:srgbClr val="5ACBF0"/>
          </p15:clr>
        </p15:guide>
        <p15:guide id="2" orient="horz" pos="1488">
          <p15:clr>
            <a:srgbClr val="5ACBF0"/>
          </p15:clr>
        </p15:guide>
        <p15:guide id="3" orient="horz" pos="1368">
          <p15:clr>
            <a:srgbClr val="5ACBF0"/>
          </p15:clr>
        </p15:guide>
        <p15:guide id="4" orient="horz" pos="912">
          <p15:clr>
            <a:srgbClr val="5ACBF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417417"/>
            <a:ext cx="11187112" cy="678783"/>
          </a:xfrm>
          <a:prstGeom prst="rect">
            <a:avLst/>
          </a:prstGeom>
        </p:spPr>
        <p:txBody>
          <a:bodyPr vert="horz" wrap="square" lIns="0" tIns="0" rIns="0" bIns="0" rtlCol="0" anchor="t">
            <a:noAutofit/>
          </a:bodyPr>
          <a:lstStyle/>
          <a:p>
            <a:r>
              <a:rPr lang="en-US"/>
              <a:t>Click to edit Master title style</a:t>
            </a:r>
          </a:p>
        </p:txBody>
      </p:sp>
      <p:sp>
        <p:nvSpPr>
          <p:cNvPr id="12" name="Text Placeholder 11"/>
          <p:cNvSpPr>
            <a:spLocks noGrp="1"/>
          </p:cNvSpPr>
          <p:nvPr>
            <p:ph type="body" idx="1"/>
          </p:nvPr>
        </p:nvSpPr>
        <p:spPr>
          <a:xfrm>
            <a:off x="495300" y="1719072"/>
            <a:ext cx="11190732" cy="457089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2">
            <a:extLst>
              <a:ext uri="{FF2B5EF4-FFF2-40B4-BE49-F238E27FC236}">
                <a16:creationId xmlns:a16="http://schemas.microsoft.com/office/drawing/2014/main" id="{642F3D09-634E-4499-A4F2-DBA81B1F0B55}"/>
              </a:ext>
            </a:extLst>
          </p:cNvPr>
          <p:cNvSpPr>
            <a:spLocks noGrp="1"/>
          </p:cNvSpPr>
          <p:nvPr>
            <p:ph type="ftr" sz="quarter" idx="3"/>
          </p:nvPr>
        </p:nvSpPr>
        <p:spPr>
          <a:xfrm>
            <a:off x="495299" y="6359156"/>
            <a:ext cx="11187112" cy="116955"/>
          </a:xfrm>
          <a:prstGeom prst="rect">
            <a:avLst/>
          </a:prstGeom>
        </p:spPr>
        <p:txBody>
          <a:bodyPr vert="horz" wrap="square" lIns="0" tIns="0" rIns="0" bIns="0" rtlCol="0" anchor="b">
            <a:spAutoFit/>
          </a:bodyPr>
          <a:lstStyle>
            <a:lvl1pPr>
              <a:defRPr lang="en-US" sz="800" baseline="0">
                <a:solidFill>
                  <a:schemeClr val="bg1">
                    <a:lumMod val="65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3558304759"/>
      </p:ext>
    </p:extLst>
  </p:cSld>
  <p:clrMap bg1="lt1" tx1="dk1" bg2="lt2" tx2="dk2" accent1="accent1" accent2="accent2" accent3="accent3" accent4="accent4" accent5="accent5" accent6="accent6" hlink="hlink" folHlink="folHlink"/>
  <p:sldLayoutIdLst>
    <p:sldLayoutId id="2147484563" r:id="rId1"/>
    <p:sldLayoutId id="2147484592"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200" kern="1200" baseline="0">
          <a:solidFill>
            <a:schemeClr val="tx1"/>
          </a:solidFill>
          <a:latin typeface="+mj-lt"/>
          <a:ea typeface="+mj-ea"/>
          <a:cs typeface="+mj-cs"/>
        </a:defRPr>
      </a:lvl1pPr>
    </p:titleStyle>
    <p:bodyStyle>
      <a:lvl1pPr marL="173038" indent="-173038" algn="l" defTabSz="914400" rtl="0" eaLnBrk="1" latinLnBrk="0" hangingPunct="1">
        <a:lnSpc>
          <a:spcPct val="107000"/>
        </a:lnSpc>
        <a:spcBef>
          <a:spcPts val="1200"/>
        </a:spcBef>
        <a:buClr>
          <a:schemeClr val="tx1"/>
        </a:buClr>
        <a:buFont typeface="Arial" panose="020B0604020202020204" pitchFamily="34" charset="0"/>
        <a:buChar char="•"/>
        <a:defRPr sz="2100" kern="1200" baseline="0">
          <a:solidFill>
            <a:schemeClr val="tx1"/>
          </a:solidFill>
          <a:latin typeface="+mn-lt"/>
          <a:ea typeface="+mn-ea"/>
          <a:cs typeface="+mn-cs"/>
        </a:defRPr>
      </a:lvl1pPr>
      <a:lvl2pPr marL="457200" indent="-173038" algn="l" defTabSz="914400" rtl="0" eaLnBrk="1" latinLnBrk="0" hangingPunct="1">
        <a:lnSpc>
          <a:spcPct val="107000"/>
        </a:lnSpc>
        <a:spcBef>
          <a:spcPts val="0"/>
        </a:spcBef>
        <a:buClr>
          <a:schemeClr val="tx1"/>
        </a:buClr>
        <a:buFont typeface="Microsoft Sans Serif" panose="020B0604020202020204" pitchFamily="34" charset="0"/>
        <a:buChar char="̶"/>
        <a:defRPr sz="2100" kern="1200" baseline="0">
          <a:solidFill>
            <a:schemeClr val="tx1"/>
          </a:solidFill>
          <a:latin typeface="+mn-lt"/>
          <a:ea typeface="+mn-ea"/>
          <a:cs typeface="+mn-cs"/>
        </a:defRPr>
      </a:lvl2pPr>
      <a:lvl3pPr marL="630238" indent="-173038" algn="l" defTabSz="914400" rtl="0" eaLnBrk="1" latinLnBrk="0" hangingPunct="1">
        <a:lnSpc>
          <a:spcPct val="100000"/>
        </a:lnSpc>
        <a:spcBef>
          <a:spcPts val="0"/>
        </a:spcBef>
        <a:buClr>
          <a:schemeClr val="tx1">
            <a:lumMod val="85000"/>
            <a:lumOff val="15000"/>
          </a:schemeClr>
        </a:buClr>
        <a:buFontTx/>
        <a:buChar char="◦"/>
        <a:defRPr lang="en-US" sz="1800" kern="1200" dirty="0" smtClean="0">
          <a:solidFill>
            <a:schemeClr val="tx1"/>
          </a:solidFill>
          <a:latin typeface="+mn-lt"/>
          <a:ea typeface="+mn-ea"/>
          <a:cs typeface="+mn-cs"/>
        </a:defRPr>
      </a:lvl3pPr>
      <a:lvl4pPr marL="858838" indent="-173038" algn="l" defTabSz="914400" rtl="0" eaLnBrk="1" latinLnBrk="0" hangingPunct="1">
        <a:lnSpc>
          <a:spcPct val="100000"/>
        </a:lnSpc>
        <a:spcBef>
          <a:spcPts val="0"/>
        </a:spcBef>
        <a:buClr>
          <a:schemeClr val="tx1">
            <a:lumMod val="85000"/>
            <a:lumOff val="15000"/>
          </a:schemeClr>
        </a:buClr>
        <a:buFont typeface="Arial" panose="020B0604020202020204" pitchFamily="34" charset="0"/>
        <a:buChar char="•"/>
        <a:defRPr sz="1800" kern="1200">
          <a:solidFill>
            <a:schemeClr val="tx1"/>
          </a:solidFill>
          <a:latin typeface="+mn-lt"/>
          <a:ea typeface="+mn-ea"/>
          <a:cs typeface="+mn-cs"/>
        </a:defRPr>
      </a:lvl4pPr>
      <a:lvl5pPr marL="0" indent="0" algn="l" defTabSz="914400" rtl="0" eaLnBrk="1" latinLnBrk="0" hangingPunct="1">
        <a:lnSpc>
          <a:spcPct val="98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4000"/>
        </a:lnSpc>
        <a:spcBef>
          <a:spcPts val="0"/>
        </a:spcBef>
        <a:buFont typeface="Microsoft Sans Serif" panose="020B0604020202020204" pitchFamily="34" charset="0"/>
        <a:buChar char="​"/>
        <a:defRPr sz="24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2100" kern="1200" baseline="0">
          <a:solidFill>
            <a:schemeClr val="tx1"/>
          </a:solidFill>
          <a:latin typeface="+mn-lt"/>
          <a:ea typeface="+mn-ea"/>
          <a:cs typeface="+mn-cs"/>
        </a:defRPr>
      </a:lvl7pPr>
      <a:lvl8pPr marL="0" indent="0" algn="l" defTabSz="914400" rtl="0" eaLnBrk="1" latinLnBrk="0" hangingPunct="1">
        <a:lnSpc>
          <a:spcPct val="86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4000"/>
        </a:lnSpc>
        <a:spcBef>
          <a:spcPts val="1800"/>
        </a:spcBef>
        <a:buFont typeface="Microsoft Sans Serif" panose="020B0604020202020204" pitchFamily="34" charset="0"/>
        <a:buChar char="​"/>
        <a:defRPr sz="6800"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66">
          <p15:clr>
            <a:srgbClr val="F26B43"/>
          </p15:clr>
        </p15:guide>
        <p15:guide id="3" orient="horz" pos="1077">
          <p15:clr>
            <a:srgbClr val="F26B43"/>
          </p15:clr>
        </p15:guide>
        <p15:guide id="4" orient="horz" pos="257">
          <p15:clr>
            <a:srgbClr val="F26B43"/>
          </p15:clr>
        </p15:guide>
        <p15:guide id="6" pos="7360">
          <p15:clr>
            <a:srgbClr val="F26B43"/>
          </p15:clr>
        </p15:guide>
        <p15:guide id="9" pos="3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3E15E7A5-6316-4642-95D9-D92D465F75E7}"/>
              </a:ext>
            </a:extLst>
          </p:cNvPr>
          <p:cNvSpPr>
            <a:spLocks noGrp="1"/>
          </p:cNvSpPr>
          <p:nvPr>
            <p:ph type="title"/>
          </p:nvPr>
        </p:nvSpPr>
        <p:spPr>
          <a:xfrm>
            <a:off x="457199" y="259378"/>
            <a:ext cx="11277600" cy="615553"/>
          </a:xfrm>
          <a:prstGeom prst="rect">
            <a:avLst/>
          </a:prstGeom>
        </p:spPr>
        <p:txBody>
          <a:bodyPr vert="horz" wrap="square" lIns="0" tIns="45720" rIns="91440" bIns="45720" rtlCol="0" anchor="b">
            <a:spAutoFit/>
          </a:bodyPr>
          <a:lstStyle/>
          <a:p>
            <a:r>
              <a:rPr lang="en-US"/>
              <a:t>Click to add a title</a:t>
            </a:r>
          </a:p>
        </p:txBody>
      </p:sp>
      <p:sp>
        <p:nvSpPr>
          <p:cNvPr id="3" name="Body Text Placeholder">
            <a:extLst>
              <a:ext uri="{FF2B5EF4-FFF2-40B4-BE49-F238E27FC236}">
                <a16:creationId xmlns:a16="http://schemas.microsoft.com/office/drawing/2014/main" id="{57597DCB-E000-684B-A9DA-418B26E38B1E}"/>
              </a:ext>
            </a:extLst>
          </p:cNvPr>
          <p:cNvSpPr>
            <a:spLocks noGrp="1"/>
          </p:cNvSpPr>
          <p:nvPr>
            <p:ph type="body" idx="1"/>
          </p:nvPr>
        </p:nvSpPr>
        <p:spPr>
          <a:xfrm>
            <a:off x="457200" y="1104406"/>
            <a:ext cx="11277600" cy="5182094"/>
          </a:xfrm>
          <a:prstGeom prst="rect">
            <a:avLst/>
          </a:prstGeom>
        </p:spPr>
        <p:txBody>
          <a:bodyPr vert="horz" lIns="0" tIns="45720" rIns="91440" bIns="45720" rtlCol="0">
            <a:normAutofit/>
          </a:bodyPr>
          <a:lstStyle/>
          <a:p>
            <a:pPr lvl="0"/>
            <a:r>
              <a:rPr lang="en-US"/>
              <a:t>Click here to add bulleted text. To add a different content type such as a table or a chart, click one of the icons below.</a:t>
            </a:r>
          </a:p>
          <a:p>
            <a:pPr lvl="1"/>
            <a:r>
              <a:rPr lang="en-US"/>
              <a:t>Second level</a:t>
            </a:r>
          </a:p>
          <a:p>
            <a:pPr lvl="2"/>
            <a:r>
              <a:rPr lang="en-US"/>
              <a:t>Third level</a:t>
            </a:r>
          </a:p>
          <a:p>
            <a:pPr lvl="3"/>
            <a:r>
              <a:rPr lang="en-US"/>
              <a:t>Fourth level</a:t>
            </a:r>
          </a:p>
          <a:p>
            <a:pPr lvl="5"/>
            <a:r>
              <a:rPr lang="en-US"/>
              <a:t>Fifth level</a:t>
            </a:r>
          </a:p>
        </p:txBody>
      </p:sp>
      <p:sp>
        <p:nvSpPr>
          <p:cNvPr id="5" name="Footer Placeholder 2">
            <a:extLst>
              <a:ext uri="{FF2B5EF4-FFF2-40B4-BE49-F238E27FC236}">
                <a16:creationId xmlns:a16="http://schemas.microsoft.com/office/drawing/2014/main" id="{62AAD573-7DE7-D37B-C2F1-9A9FBC061D59}"/>
              </a:ext>
            </a:extLst>
          </p:cNvPr>
          <p:cNvSpPr>
            <a:spLocks noGrp="1"/>
          </p:cNvSpPr>
          <p:nvPr>
            <p:ph type="ftr" sz="quarter" idx="3"/>
          </p:nvPr>
        </p:nvSpPr>
        <p:spPr>
          <a:xfrm>
            <a:off x="2781301" y="6535111"/>
            <a:ext cx="8431538" cy="123111"/>
          </a:xfrm>
          <a:prstGeom prst="rect">
            <a:avLst/>
          </a:prstGeom>
        </p:spPr>
        <p:txBody>
          <a:bodyPr vert="horz" wrap="square" lIns="0" tIns="0" rIns="0" bIns="0" rtlCol="0" anchor="b">
            <a:spAutoFit/>
          </a:bodyPr>
          <a:lstStyle>
            <a:lvl1pPr algn="r">
              <a:defRPr lang="en-US" sz="800" baseline="0" dirty="0">
                <a:solidFill>
                  <a:schemeClr val="bg1"/>
                </a:solidFill>
              </a:defRPr>
            </a:lvl1pPr>
          </a:lstStyle>
          <a:p>
            <a:pPr marL="0" marR="0" lvl="0" indent="0" algn="r" defTabSz="685800" rtl="0" eaLnBrk="1" fontAlgn="auto" latinLnBrk="0" hangingPunct="1">
              <a:lnSpc>
                <a:spcPct val="100000"/>
              </a:lnSpc>
              <a:spcBef>
                <a:spcPts val="0"/>
              </a:spcBef>
              <a:spcAft>
                <a:spcPts val="0"/>
              </a:spcAft>
              <a:buClr>
                <a:srgbClr val="3253DC"/>
              </a:buClr>
              <a:buSzTx/>
              <a:buFont typeface="Arial" panose="020B0604020202020204" pitchFamily="34" charset="0"/>
              <a:buNone/>
              <a:tabLst/>
              <a:defRPr/>
            </a:pPr>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78769826"/>
      </p:ext>
    </p:extLst>
  </p:cSld>
  <p:clrMap bg1="dk1" tx1="lt1" bg2="dk2" tx2="lt2" accent1="accent1" accent2="accent2" accent3="accent3" accent4="accent4" accent5="accent5" accent6="accent6" hlink="hlink" folHlink="folHlink"/>
  <p:sldLayoutIdLst>
    <p:sldLayoutId id="2147484590"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100000"/>
        </a:lnSpc>
        <a:spcBef>
          <a:spcPct val="0"/>
        </a:spcBef>
        <a:buNone/>
        <a:defRPr sz="3400" kern="1200" spc="20" baseline="0">
          <a:solidFill>
            <a:schemeClr val="bg1"/>
          </a:solidFill>
          <a:latin typeface="+mj-lt"/>
          <a:ea typeface="+mj-ea"/>
          <a:cs typeface="+mj-cs"/>
        </a:defRPr>
      </a:lvl1pPr>
    </p:titleStyle>
    <p:bodyStyle>
      <a:lvl1pPr marL="201168" marR="0" indent="-201168"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sz="1800" b="0" i="0" kern="1200">
          <a:solidFill>
            <a:schemeClr val="bg1"/>
          </a:solidFill>
          <a:latin typeface="+mn-lt"/>
          <a:ea typeface="+mn-ea"/>
          <a:cs typeface="+mn-cs"/>
        </a:defRPr>
      </a:lvl1pPr>
      <a:lvl2pPr marL="626364" indent="-201168" algn="l" defTabSz="914400" rtl="0" eaLnBrk="1" latinLnBrk="0" hangingPunct="1">
        <a:lnSpc>
          <a:spcPct val="100000"/>
        </a:lnSpc>
        <a:spcBef>
          <a:spcPts val="1000"/>
        </a:spcBef>
        <a:buClrTx/>
        <a:buFont typeface="Arial" panose="020B0604020202020204" pitchFamily="34" charset="0"/>
        <a:buChar char="•"/>
        <a:defRPr sz="1800" b="0" i="0" kern="1200">
          <a:solidFill>
            <a:schemeClr val="bg1"/>
          </a:solidFill>
          <a:latin typeface="+mn-lt"/>
          <a:ea typeface="+mn-ea"/>
          <a:cs typeface="+mn-cs"/>
        </a:defRPr>
      </a:lvl2pPr>
      <a:lvl3pPr marL="914400" indent="-201168" algn="l" defTabSz="914400" rtl="0" eaLnBrk="1" latinLnBrk="0" hangingPunct="1">
        <a:lnSpc>
          <a:spcPct val="100000"/>
        </a:lnSpc>
        <a:spcBef>
          <a:spcPts val="1000"/>
        </a:spcBef>
        <a:buClrTx/>
        <a:buFont typeface="Arial" panose="020B0604020202020204" pitchFamily="34" charset="0"/>
        <a:buChar char="•"/>
        <a:defRPr sz="1800" b="0" i="0" kern="1200">
          <a:solidFill>
            <a:schemeClr val="bg1"/>
          </a:solidFill>
          <a:latin typeface="+mn-lt"/>
          <a:ea typeface="+mn-ea"/>
          <a:cs typeface="+mn-cs"/>
        </a:defRPr>
      </a:lvl3pPr>
      <a:lvl4pPr marL="1371600" indent="-201168" algn="l" defTabSz="914400" rtl="0" eaLnBrk="1" latinLnBrk="0" hangingPunct="1">
        <a:lnSpc>
          <a:spcPct val="100000"/>
        </a:lnSpc>
        <a:spcBef>
          <a:spcPts val="1000"/>
        </a:spcBef>
        <a:buClrTx/>
        <a:buFont typeface="Arial" panose="020B0604020202020204" pitchFamily="34" charset="0"/>
        <a:buChar char="•"/>
        <a:defRPr sz="1600" b="0" i="0" kern="1200">
          <a:solidFill>
            <a:schemeClr val="bg1"/>
          </a:solidFill>
          <a:latin typeface="+mn-lt"/>
          <a:ea typeface="+mn-ea"/>
          <a:cs typeface="+mn-cs"/>
        </a:defRPr>
      </a:lvl4pPr>
      <a:lvl5pPr marL="285750" indent="-285750" algn="l" defTabSz="914400" rtl="0" eaLnBrk="1" latinLnBrk="0" hangingPunct="1">
        <a:lnSpc>
          <a:spcPct val="100000"/>
        </a:lnSpc>
        <a:spcBef>
          <a:spcPts val="1000"/>
        </a:spcBef>
        <a:buClrTx/>
        <a:buFont typeface="Arial" panose="020B0604020202020204" pitchFamily="34" charset="0"/>
        <a:buChar char="•"/>
        <a:defRPr sz="1800" b="0" i="0" kern="1200">
          <a:solidFill>
            <a:schemeClr val="bg1"/>
          </a:solidFill>
          <a:latin typeface="+mn-lt"/>
          <a:ea typeface="+mn-ea"/>
          <a:cs typeface="+mn-cs"/>
        </a:defRPr>
      </a:lvl5pPr>
      <a:lvl6pPr marL="1828800" indent="-201168" algn="l" defTabSz="914400" rtl="0" eaLnBrk="1" latinLnBrk="0" hangingPunct="1">
        <a:lnSpc>
          <a:spcPct val="90000"/>
        </a:lnSpc>
        <a:spcBef>
          <a:spcPts val="500"/>
        </a:spcBef>
        <a:buFont typeface="Arial" panose="020B0604020202020204" pitchFamily="34" charset="0"/>
        <a:buChar char="•"/>
        <a:defRPr sz="1400" kern="1200">
          <a:solidFill>
            <a:schemeClr val="bg2"/>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144">
          <p15:clr>
            <a:srgbClr val="F26B43"/>
          </p15:clr>
        </p15:guide>
        <p15:guide id="4" orient="horz" pos="4176">
          <p15:clr>
            <a:srgbClr val="F26B43"/>
          </p15:clr>
        </p15:guide>
        <p15:guide id="5" pos="7608">
          <p15:clr>
            <a:srgbClr val="F26B43"/>
          </p15:clr>
        </p15:guide>
        <p15:guide id="6" pos="72">
          <p15:clr>
            <a:srgbClr val="F26B43"/>
          </p15:clr>
        </p15:guide>
        <p15:guide id="7" pos="288">
          <p15:clr>
            <a:srgbClr val="F26B43"/>
          </p15:clr>
        </p15:guide>
        <p15:guide id="8" pos="7392">
          <p15:clr>
            <a:srgbClr val="F26B43"/>
          </p15:clr>
        </p15:guide>
        <p15:guide id="36" orient="horz" pos="3960">
          <p15:clr>
            <a:srgbClr val="F26B43"/>
          </p15:clr>
        </p15:guide>
        <p15:guide id="37" orient="horz" pos="410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forrester.com/bold/planning-guide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A6A01-FA1D-6141-676B-06474B42929A}"/>
              </a:ext>
            </a:extLst>
          </p:cNvPr>
          <p:cNvSpPr>
            <a:spLocks noGrp="1"/>
          </p:cNvSpPr>
          <p:nvPr>
            <p:ph type="title"/>
          </p:nvPr>
        </p:nvSpPr>
        <p:spPr>
          <a:xfrm>
            <a:off x="457200" y="2110870"/>
            <a:ext cx="7045036" cy="1089529"/>
          </a:xfrm>
        </p:spPr>
        <p:txBody>
          <a:bodyPr/>
          <a:lstStyle/>
          <a:p>
            <a:r>
              <a:rPr lang="en-US" dirty="0">
                <a:cs typeface="Times New Roman"/>
              </a:rPr>
              <a:t>B2B Marketing Executives</a:t>
            </a:r>
            <a:br>
              <a:rPr lang="en-US" dirty="0">
                <a:cs typeface="Times New Roman"/>
              </a:rPr>
            </a:br>
            <a:r>
              <a:rPr lang="en-US" dirty="0">
                <a:cs typeface="Times New Roman"/>
              </a:rPr>
              <a:t>Budget Planning Workbook 2026</a:t>
            </a:r>
          </a:p>
        </p:txBody>
      </p:sp>
      <p:sp>
        <p:nvSpPr>
          <p:cNvPr id="4" name="Text Placeholder 3">
            <a:extLst>
              <a:ext uri="{FF2B5EF4-FFF2-40B4-BE49-F238E27FC236}">
                <a16:creationId xmlns:a16="http://schemas.microsoft.com/office/drawing/2014/main" id="{929C1EBC-CC91-B046-1DA9-15ED58238BAD}"/>
              </a:ext>
            </a:extLst>
          </p:cNvPr>
          <p:cNvSpPr>
            <a:spLocks noGrp="1"/>
          </p:cNvSpPr>
          <p:nvPr>
            <p:ph type="body" sz="quarter" idx="10"/>
          </p:nvPr>
        </p:nvSpPr>
        <p:spPr>
          <a:xfrm>
            <a:off x="456920" y="3638281"/>
            <a:ext cx="4315495" cy="530915"/>
          </a:xfrm>
        </p:spPr>
        <p:txBody>
          <a:bodyPr/>
          <a:lstStyle/>
          <a:p>
            <a:r>
              <a:rPr lang="en-US" dirty="0"/>
              <a:t>Resources for communicating your plan</a:t>
            </a:r>
          </a:p>
          <a:p>
            <a:endParaRPr lang="en-US" dirty="0"/>
          </a:p>
        </p:txBody>
      </p:sp>
      <p:pic>
        <p:nvPicPr>
          <p:cNvPr id="8" name="Picture Placeholder 7">
            <a:extLst>
              <a:ext uri="{FF2B5EF4-FFF2-40B4-BE49-F238E27FC236}">
                <a16:creationId xmlns:a16="http://schemas.microsoft.com/office/drawing/2014/main" id="{9D58D11A-49B5-332F-D743-17DD224CF1D8}"/>
              </a:ext>
            </a:extLst>
          </p:cNvPr>
          <p:cNvPicPr>
            <a:picLocks noGrp="1" noChangeAspect="1"/>
          </p:cNvPicPr>
          <p:nvPr>
            <p:ph type="pic" sz="quarter" idx="11"/>
          </p:nvPr>
        </p:nvPicPr>
        <p:blipFill>
          <a:blip r:embed="rId3"/>
          <a:srcRect l="6705" r="16299"/>
          <a:stretch>
            <a:fillRect/>
          </a:stretch>
        </p:blipFill>
        <p:spPr>
          <a:xfrm>
            <a:off x="5464367" y="1349648"/>
            <a:ext cx="6727634" cy="5394045"/>
          </a:xfrm>
        </p:spPr>
      </p:pic>
    </p:spTree>
    <p:extLst>
      <p:ext uri="{BB962C8B-B14F-4D97-AF65-F5344CB8AC3E}">
        <p14:creationId xmlns:p14="http://schemas.microsoft.com/office/powerpoint/2010/main" val="3296040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CD7AE8B-3729-545C-C959-6BA787BFFC8C}"/>
              </a:ext>
            </a:extLst>
          </p:cNvPr>
          <p:cNvSpPr>
            <a:spLocks noGrp="1"/>
          </p:cNvSpPr>
          <p:nvPr>
            <p:ph sz="quarter" idx="14"/>
          </p:nvPr>
        </p:nvSpPr>
        <p:spPr>
          <a:xfrm>
            <a:off x="457200" y="2121408"/>
            <a:ext cx="11302678" cy="3693319"/>
          </a:xfrm>
        </p:spPr>
        <p:txBody>
          <a:bodyPr vert="horz" wrap="square" lIns="0" tIns="0" rIns="0" bIns="0" rtlCol="0" anchor="t">
            <a:spAutoFit/>
          </a:bodyPr>
          <a:lstStyle/>
          <a:p>
            <a:pPr marL="200660" indent="-200660">
              <a:lnSpc>
                <a:spcPct val="100000"/>
              </a:lnSpc>
              <a:spcAft>
                <a:spcPts val="1200"/>
              </a:spcAft>
            </a:pPr>
            <a:r>
              <a:rPr lang="en-US" sz="2000" dirty="0"/>
              <a:t>Review the budgeting and planning guidance and data within the accompanying Budget Planning Guide 2026: B2B Marketing Executives.</a:t>
            </a:r>
            <a:endParaRPr lang="en-US" sz="2000" dirty="0">
              <a:cs typeface="Arial"/>
            </a:endParaRPr>
          </a:p>
          <a:p>
            <a:pPr marL="200660" indent="-200660">
              <a:lnSpc>
                <a:spcPct val="100000"/>
              </a:lnSpc>
              <a:spcAft>
                <a:spcPts val="1200"/>
              </a:spcAft>
            </a:pPr>
            <a:r>
              <a:rPr lang="en-US" sz="2000" dirty="0">
                <a:cs typeface="Arial"/>
              </a:rPr>
              <a:t>Refer to the data and charts in the guide as you complete the slides in this workbook.</a:t>
            </a:r>
          </a:p>
          <a:p>
            <a:pPr marL="200660" indent="-200660">
              <a:lnSpc>
                <a:spcPct val="100000"/>
              </a:lnSpc>
              <a:spcAft>
                <a:spcPts val="1200"/>
              </a:spcAft>
            </a:pPr>
            <a:r>
              <a:rPr lang="en-US" sz="2000" dirty="0">
                <a:cs typeface="Arial"/>
              </a:rPr>
              <a:t>Examples have been provided as the first entry in each cell in slides 3-6 to help guide your analysis. </a:t>
            </a:r>
          </a:p>
          <a:p>
            <a:pPr marL="200660" indent="-200660">
              <a:lnSpc>
                <a:spcPct val="100000"/>
              </a:lnSpc>
              <a:spcAft>
                <a:spcPts val="1200"/>
              </a:spcAft>
            </a:pPr>
            <a:r>
              <a:rPr lang="en-US" sz="2000" dirty="0">
                <a:cs typeface="Arial"/>
              </a:rPr>
              <a:t>Complete slides 3-6 as an exercise in evaluating your organization’s current state and potential opportunities related to Budget Planning Guide 2026: B2B Marketing Executives.</a:t>
            </a:r>
          </a:p>
          <a:p>
            <a:pPr marL="200660" indent="-200660">
              <a:lnSpc>
                <a:spcPct val="100000"/>
              </a:lnSpc>
              <a:spcAft>
                <a:spcPts val="1200"/>
              </a:spcAft>
            </a:pPr>
            <a:r>
              <a:rPr lang="en-US" sz="2000" dirty="0">
                <a:cs typeface="Arial"/>
              </a:rPr>
              <a:t>Visit our </a:t>
            </a:r>
            <a:r>
              <a:rPr lang="en-US" sz="2000" dirty="0">
                <a:cs typeface="Arial"/>
                <a:hlinkClick r:id="rId3"/>
              </a:rPr>
              <a:t>Budget Planning Guides hub </a:t>
            </a:r>
            <a:r>
              <a:rPr lang="en-US" sz="2000" dirty="0">
                <a:cs typeface="Arial"/>
              </a:rPr>
              <a:t>to see additional guides, webinars, blog posts, and more.</a:t>
            </a:r>
          </a:p>
        </p:txBody>
      </p:sp>
      <p:sp>
        <p:nvSpPr>
          <p:cNvPr id="2" name="Title 1">
            <a:extLst>
              <a:ext uri="{FF2B5EF4-FFF2-40B4-BE49-F238E27FC236}">
                <a16:creationId xmlns:a16="http://schemas.microsoft.com/office/drawing/2014/main" id="{6C4DB661-816A-EF40-B30C-95ADBBB48133}"/>
              </a:ext>
            </a:extLst>
          </p:cNvPr>
          <p:cNvSpPr>
            <a:spLocks noGrp="1"/>
          </p:cNvSpPr>
          <p:nvPr>
            <p:ph type="title"/>
          </p:nvPr>
        </p:nvSpPr>
        <p:spPr>
          <a:xfrm>
            <a:off x="457200" y="228600"/>
            <a:ext cx="11187112" cy="443198"/>
          </a:xfrm>
        </p:spPr>
        <p:txBody>
          <a:bodyPr>
            <a:spAutoFit/>
          </a:bodyPr>
          <a:lstStyle/>
          <a:p>
            <a:r>
              <a:rPr lang="en-US" sz="3200" dirty="0"/>
              <a:t>Instructions</a:t>
            </a:r>
          </a:p>
        </p:txBody>
      </p:sp>
      <p:sp>
        <p:nvSpPr>
          <p:cNvPr id="3" name="Subtitle 2">
            <a:extLst>
              <a:ext uri="{FF2B5EF4-FFF2-40B4-BE49-F238E27FC236}">
                <a16:creationId xmlns:a16="http://schemas.microsoft.com/office/drawing/2014/main" id="{B8DD1443-A599-8B93-3582-D69557E4CDCB}"/>
              </a:ext>
            </a:extLst>
          </p:cNvPr>
          <p:cNvSpPr>
            <a:spLocks noGrp="1"/>
          </p:cNvSpPr>
          <p:nvPr>
            <p:ph type="subTitle" idx="1"/>
          </p:nvPr>
        </p:nvSpPr>
        <p:spPr>
          <a:xfrm>
            <a:off x="457200" y="877824"/>
            <a:ext cx="10923563" cy="964046"/>
          </a:xfrm>
        </p:spPr>
        <p:txBody>
          <a:bodyPr vert="horz" wrap="square" lIns="0" tIns="0" rIns="0" bIns="0" rtlCol="0" anchor="t">
            <a:spAutoFit/>
          </a:bodyPr>
          <a:lstStyle/>
          <a:p>
            <a:r>
              <a:rPr lang="en-US" sz="2000" dirty="0">
                <a:cs typeface="Arial"/>
              </a:rPr>
              <a:t>Use Forrester’s recommendations, supporting data, and tools in these slides to help drive discussions with key stakeholders on how to thrive in today’s challenging environment and excel in the coming year.</a:t>
            </a:r>
            <a:endParaRPr lang="en-US" sz="2000" dirty="0"/>
          </a:p>
        </p:txBody>
      </p:sp>
    </p:spTree>
    <p:extLst>
      <p:ext uri="{BB962C8B-B14F-4D97-AF65-F5344CB8AC3E}">
        <p14:creationId xmlns:p14="http://schemas.microsoft.com/office/powerpoint/2010/main" val="1400007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1B3985-0108-79D1-84ED-3D2F3E20FD98}"/>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166352E2-F3DA-11D3-76C9-6EE3E87DCF21}"/>
              </a:ext>
            </a:extLst>
          </p:cNvPr>
          <p:cNvGraphicFramePr>
            <a:graphicFrameLocks noGrp="1"/>
          </p:cNvGraphicFramePr>
          <p:nvPr>
            <p:extLst>
              <p:ext uri="{D42A27DB-BD31-4B8C-83A1-F6EECF244321}">
                <p14:modId xmlns:p14="http://schemas.microsoft.com/office/powerpoint/2010/main" val="733342384"/>
              </p:ext>
            </p:extLst>
          </p:nvPr>
        </p:nvGraphicFramePr>
        <p:xfrm>
          <a:off x="457200" y="905256"/>
          <a:ext cx="11237976" cy="4160520"/>
        </p:xfrm>
        <a:graphic>
          <a:graphicData uri="http://schemas.openxmlformats.org/drawingml/2006/table">
            <a:tbl>
              <a:tblPr>
                <a:tableStyleId>{5C22544A-7EE6-4342-B048-85BDC9FD1C3A}</a:tableStyleId>
              </a:tblPr>
              <a:tblGrid>
                <a:gridCol w="2788920">
                  <a:extLst>
                    <a:ext uri="{9D8B030D-6E8A-4147-A177-3AD203B41FA5}">
                      <a16:colId xmlns:a16="http://schemas.microsoft.com/office/drawing/2014/main" val="442616637"/>
                    </a:ext>
                  </a:extLst>
                </a:gridCol>
                <a:gridCol w="4242816">
                  <a:extLst>
                    <a:ext uri="{9D8B030D-6E8A-4147-A177-3AD203B41FA5}">
                      <a16:colId xmlns:a16="http://schemas.microsoft.com/office/drawing/2014/main" val="1807315384"/>
                    </a:ext>
                  </a:extLst>
                </a:gridCol>
                <a:gridCol w="4206240">
                  <a:extLst>
                    <a:ext uri="{9D8B030D-6E8A-4147-A177-3AD203B41FA5}">
                      <a16:colId xmlns:a16="http://schemas.microsoft.com/office/drawing/2014/main" val="2411115531"/>
                    </a:ext>
                  </a:extLst>
                </a:gridCol>
              </a:tblGrid>
              <a:tr h="411480">
                <a:tc>
                  <a:txBody>
                    <a:bodyPr/>
                    <a:lstStyle/>
                    <a:p>
                      <a:pPr lvl="0">
                        <a:buNone/>
                      </a:pPr>
                      <a:r>
                        <a:rPr lang="en-US" sz="1600" b="1" dirty="0">
                          <a:solidFill>
                            <a:schemeClr val="bg1"/>
                          </a:solidFill>
                          <a:latin typeface="+mn-lt"/>
                        </a:rPr>
                        <a:t>Forrester recommendation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Supporting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Review your organization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794841"/>
                  </a:ext>
                </a:extLst>
              </a:tr>
              <a:tr h="1005840">
                <a:tc>
                  <a:txBody>
                    <a:bodyPr/>
                    <a:lstStyle/>
                    <a:p>
                      <a:pPr marL="0" indent="0">
                        <a:buFont typeface="Arial" panose="020B0604020202020204" pitchFamily="34" charset="0"/>
                        <a:buNone/>
                      </a:pPr>
                      <a:r>
                        <a:rPr lang="en-US" sz="1400" b="0" i="0" kern="1200" dirty="0">
                          <a:solidFill>
                            <a:schemeClr val="dk1"/>
                          </a:solidFill>
                          <a:effectLst/>
                          <a:latin typeface="+mn-lt"/>
                          <a:ea typeface="+mn-ea"/>
                          <a:cs typeface="+mn-cs"/>
                        </a:rPr>
                        <a:t>Programs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buFont typeface="Arial" panose="020B0604020202020204" pitchFamily="34" charset="0"/>
                        <a:buChar char="•"/>
                      </a:pPr>
                      <a:r>
                        <a:rPr lang="en-US" sz="1400" b="0" dirty="0">
                          <a:solidFill>
                            <a:schemeClr val="tx1"/>
                          </a:solidFill>
                          <a:latin typeface="+mn-lt"/>
                        </a:rPr>
                        <a:t>27% of global B2B marketing decision-makers anticipate a programs budget increase exceeding 5% or more in the next 12 months </a:t>
                      </a:r>
                    </a:p>
                    <a:p>
                      <a:pPr marL="182880" lvl="0" indent="-182880">
                        <a:buFont typeface="Arial" panose="020B0604020202020204" pitchFamily="34" charset="0"/>
                        <a:buChar char="•"/>
                      </a:pPr>
                      <a:r>
                        <a:rPr lang="en-US" sz="1400" b="0" dirty="0">
                          <a:solidFill>
                            <a:schemeClr val="tx1"/>
                          </a:solidFill>
                          <a:latin typeface="+mn-lt"/>
                        </a:rPr>
                        <a:t>Most of this group expect a budget increase in the 5% to 10% range with only 2% anticipating an increase of more than 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buAutoNum type="arabicPeriod"/>
                      </a:pPr>
                      <a:r>
                        <a:rPr lang="en-US" sz="1400" b="0" dirty="0">
                          <a:solidFill>
                            <a:schemeClr val="tx1"/>
                          </a:solidFill>
                          <a:latin typeface="+mn-lt"/>
                        </a:rPr>
                        <a:t> My organization’s marketing programs budget went up/down X% over the past year.</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20869563"/>
                  </a:ext>
                </a:extLst>
              </a:tr>
              <a:tr h="118872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Personnel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buFont typeface="Arial" panose="020B0604020202020204" pitchFamily="34" charset="0"/>
                        <a:buChar char="•"/>
                      </a:pPr>
                      <a:r>
                        <a:rPr lang="en-US" sz="1400" b="0" dirty="0">
                          <a:solidFill>
                            <a:schemeClr val="tx1"/>
                          </a:solidFill>
                          <a:latin typeface="+mn-lt"/>
                        </a:rPr>
                        <a:t>28% of global B2B marketing decision-makers anticipate a personnel budget increase of 5% or more in the next 12 months</a:t>
                      </a:r>
                    </a:p>
                    <a:p>
                      <a:pPr marL="182880" lvl="0" indent="-182880">
                        <a:buFont typeface="Arial" panose="020B0604020202020204" pitchFamily="34" charset="0"/>
                        <a:buChar char="•"/>
                      </a:pPr>
                      <a:r>
                        <a:rPr lang="en-US" sz="1400" b="0" dirty="0">
                          <a:solidFill>
                            <a:schemeClr val="tx1"/>
                          </a:solidFill>
                          <a:latin typeface="+mn-lt"/>
                        </a:rPr>
                        <a:t>Only 4% expect an increase in personnel budgets of more than 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buAutoNum type="arabicPeriod"/>
                      </a:pPr>
                      <a:r>
                        <a:rPr lang="en-US" sz="1400" b="0" dirty="0">
                          <a:solidFill>
                            <a:schemeClr val="tx1"/>
                          </a:solidFill>
                          <a:latin typeface="+mn-lt"/>
                        </a:rPr>
                        <a:t>My organization’s marketing personnel budget went up/down X% over the past year.</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82440333"/>
                  </a:ext>
                </a:extLst>
              </a:tr>
              <a:tr h="118872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Technology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defTabSz="914400">
                        <a:lnSpc>
                          <a:spcPct val="100000"/>
                        </a:lnSpc>
                        <a:spcBef>
                          <a:spcPts val="0"/>
                        </a:spcBef>
                        <a:spcAft>
                          <a:spcPts val="0"/>
                        </a:spcAft>
                        <a:buFont typeface="Arial" panose="020B0604020202020204"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33% of global B2B marketing decision-makers anticipate a marketing technology budget increase of 5% or more in the next 12 months, the largest of the three allocation areas, with 6% expecting an increase of more than 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buAutoNum type="arabicPeriod"/>
                      </a:pPr>
                      <a:r>
                        <a:rPr lang="en-US" sz="1400" b="0" dirty="0">
                          <a:solidFill>
                            <a:schemeClr val="tx1"/>
                          </a:solidFill>
                          <a:latin typeface="+mn-lt"/>
                        </a:rPr>
                        <a:t> My organization’s marketing technology budget went up/down X% over the past year.</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8790327"/>
                  </a:ext>
                </a:extLst>
              </a:tr>
            </a:tbl>
          </a:graphicData>
        </a:graphic>
      </p:graphicFrame>
      <p:sp>
        <p:nvSpPr>
          <p:cNvPr id="2" name="Title 1">
            <a:extLst>
              <a:ext uri="{FF2B5EF4-FFF2-40B4-BE49-F238E27FC236}">
                <a16:creationId xmlns:a16="http://schemas.microsoft.com/office/drawing/2014/main" id="{1C856FA2-8788-AF39-2753-E1207930DA89}"/>
              </a:ext>
            </a:extLst>
          </p:cNvPr>
          <p:cNvSpPr>
            <a:spLocks noGrp="1"/>
          </p:cNvSpPr>
          <p:nvPr>
            <p:ph type="title"/>
          </p:nvPr>
        </p:nvSpPr>
        <p:spPr>
          <a:xfrm>
            <a:off x="457200" y="228600"/>
            <a:ext cx="11518900" cy="387798"/>
          </a:xfrm>
        </p:spPr>
        <p:txBody>
          <a:bodyPr wrap="square">
            <a:spAutoFit/>
          </a:bodyPr>
          <a:lstStyle/>
          <a:p>
            <a:r>
              <a:rPr lang="en-US" sz="2800" dirty="0"/>
              <a:t>Benchmark Your Current Spending</a:t>
            </a:r>
          </a:p>
        </p:txBody>
      </p:sp>
    </p:spTree>
    <p:extLst>
      <p:ext uri="{BB962C8B-B14F-4D97-AF65-F5344CB8AC3E}">
        <p14:creationId xmlns:p14="http://schemas.microsoft.com/office/powerpoint/2010/main" val="3080458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2E012-C61C-57B0-C3B9-54AB411997C5}"/>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82C0A948-6C33-D2A9-3BA1-087E98860C6D}"/>
              </a:ext>
            </a:extLst>
          </p:cNvPr>
          <p:cNvGraphicFramePr>
            <a:graphicFrameLocks noGrp="1"/>
          </p:cNvGraphicFramePr>
          <p:nvPr>
            <p:extLst>
              <p:ext uri="{D42A27DB-BD31-4B8C-83A1-F6EECF244321}">
                <p14:modId xmlns:p14="http://schemas.microsoft.com/office/powerpoint/2010/main" val="3370156132"/>
              </p:ext>
            </p:extLst>
          </p:nvPr>
        </p:nvGraphicFramePr>
        <p:xfrm>
          <a:off x="457200" y="905256"/>
          <a:ext cx="11237976" cy="5562600"/>
        </p:xfrm>
        <a:graphic>
          <a:graphicData uri="http://schemas.openxmlformats.org/drawingml/2006/table">
            <a:tbl>
              <a:tblPr>
                <a:tableStyleId>{5C22544A-7EE6-4342-B048-85BDC9FD1C3A}</a:tableStyleId>
              </a:tblPr>
              <a:tblGrid>
                <a:gridCol w="2788920">
                  <a:extLst>
                    <a:ext uri="{9D8B030D-6E8A-4147-A177-3AD203B41FA5}">
                      <a16:colId xmlns:a16="http://schemas.microsoft.com/office/drawing/2014/main" val="442616637"/>
                    </a:ext>
                  </a:extLst>
                </a:gridCol>
                <a:gridCol w="4242816">
                  <a:extLst>
                    <a:ext uri="{9D8B030D-6E8A-4147-A177-3AD203B41FA5}">
                      <a16:colId xmlns:a16="http://schemas.microsoft.com/office/drawing/2014/main" val="1807315384"/>
                    </a:ext>
                  </a:extLst>
                </a:gridCol>
                <a:gridCol w="4206240">
                  <a:extLst>
                    <a:ext uri="{9D8B030D-6E8A-4147-A177-3AD203B41FA5}">
                      <a16:colId xmlns:a16="http://schemas.microsoft.com/office/drawing/2014/main" val="2411115531"/>
                    </a:ext>
                  </a:extLst>
                </a:gridCol>
              </a:tblGrid>
              <a:tr h="411480">
                <a:tc>
                  <a:txBody>
                    <a:bodyPr/>
                    <a:lstStyle/>
                    <a:p>
                      <a:pPr lvl="0">
                        <a:buNone/>
                      </a:pPr>
                      <a:r>
                        <a:rPr lang="en-US" sz="1600" b="1" dirty="0">
                          <a:solidFill>
                            <a:schemeClr val="bg1"/>
                          </a:solidFill>
                          <a:latin typeface="+mn-lt"/>
                        </a:rPr>
                        <a:t>Forrester recommendation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Supporting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Considerations for your organization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794841"/>
                  </a:ext>
                </a:extLst>
              </a:tr>
              <a:tr h="1005840">
                <a:tc>
                  <a:txBody>
                    <a:bodyPr/>
                    <a:lstStyle/>
                    <a:p>
                      <a:pPr marL="0" indent="0">
                        <a:buFont typeface="+mj-lt"/>
                        <a:buNone/>
                      </a:pPr>
                      <a:r>
                        <a:rPr lang="en-US" sz="1400" b="0" i="0" kern="1200" dirty="0">
                          <a:solidFill>
                            <a:schemeClr val="dk1"/>
                          </a:solidFill>
                          <a:effectLst/>
                          <a:latin typeface="+mn-lt"/>
                          <a:ea typeface="+mn-ea"/>
                          <a:cs typeface="+mn-cs"/>
                        </a:rPr>
                        <a:t>Use relative targeting to prioritize markets where your organization can dominate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dirty="0">
                          <a:solidFill>
                            <a:schemeClr val="tx1"/>
                          </a:solidFill>
                          <a:latin typeface="+mn-lt"/>
                          <a:ea typeface="+mn-ea"/>
                          <a:cs typeface="+mn-cs"/>
                        </a:rPr>
                        <a:t>It is imperative for leaders to recognize that market attractiveness may have changed among currently prioritized target segments </a:t>
                      </a:r>
                    </a:p>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dirty="0">
                          <a:solidFill>
                            <a:schemeClr val="tx1"/>
                          </a:solidFill>
                          <a:latin typeface="+mn-lt"/>
                          <a:ea typeface="+mn-ea"/>
                          <a:cs typeface="+mn-cs"/>
                        </a:rPr>
                        <a:t>The ability to win in a market is multifaceted — requiring leaders to evaluate not only attractiveness, but also execution readiness and aptitude, including partner relationships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buAutoNum type="arabicPeriod"/>
                      </a:pPr>
                      <a:r>
                        <a:rPr lang="en-US" sz="1400" b="0" dirty="0">
                          <a:solidFill>
                            <a:schemeClr val="tx1"/>
                          </a:solidFill>
                          <a:latin typeface="+mn-lt"/>
                        </a:rPr>
                        <a:t> What are our current target markets?</a:t>
                      </a:r>
                    </a:p>
                    <a:p>
                      <a:pPr marL="182880" lvl="0" indent="-182880">
                        <a:buAutoNum type="arabicPeriod"/>
                      </a:pPr>
                      <a:r>
                        <a:rPr lang="en-US" sz="1400" b="0" dirty="0">
                          <a:solidFill>
                            <a:schemeClr val="tx1"/>
                          </a:solidFill>
                          <a:latin typeface="+mn-lt"/>
                        </a:rPr>
                        <a:t> What are potential new markets?</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20869563"/>
                  </a:ext>
                </a:extLst>
              </a:tr>
              <a:tr h="1188720">
                <a:tc>
                  <a:txBody>
                    <a:bodyPr/>
                    <a:lstStyle/>
                    <a:p>
                      <a:pPr marL="0" indent="0">
                        <a:buFont typeface="+mj-lt"/>
                        <a:buNone/>
                      </a:pPr>
                      <a:r>
                        <a:rPr lang="en-US" sz="1400" b="0" i="0" kern="1200" dirty="0">
                          <a:solidFill>
                            <a:schemeClr val="dk1"/>
                          </a:solidFill>
                          <a:effectLst/>
                          <a:latin typeface="+mn-lt"/>
                          <a:ea typeface="+mn-ea"/>
                          <a:cs typeface="+mn-cs"/>
                        </a:rPr>
                        <a:t>Urgently adapt revenue processes and audience strategies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dirty="0">
                          <a:solidFill>
                            <a:schemeClr val="tx1"/>
                          </a:solidFill>
                          <a:latin typeface="+mn-lt"/>
                          <a:ea typeface="+mn-ea"/>
                          <a:cs typeface="+mn-cs"/>
                        </a:rPr>
                        <a:t>B2B marketing leaders are more than twice </a:t>
                      </a:r>
                      <a:br>
                        <a:rPr lang="en-US" sz="1400" b="0" kern="1200" dirty="0">
                          <a:solidFill>
                            <a:srgbClr val="000000"/>
                          </a:solidFill>
                          <a:latin typeface="+mn-lt"/>
                          <a:ea typeface="+mn-ea"/>
                          <a:cs typeface="+mn-cs"/>
                        </a:rPr>
                      </a:br>
                      <a:r>
                        <a:rPr lang="en-US" sz="1400" b="0" kern="1200" dirty="0">
                          <a:solidFill>
                            <a:schemeClr val="tx1"/>
                          </a:solidFill>
                          <a:latin typeface="+mn-lt"/>
                          <a:ea typeface="+mn-ea"/>
                          <a:cs typeface="+mn-cs"/>
                        </a:rPr>
                        <a:t>as likely to cite adapting to buyer behavior as a most important priority over boosting productivity</a:t>
                      </a:r>
                    </a:p>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dirty="0">
                          <a:solidFill>
                            <a:schemeClr val="tx1"/>
                          </a:solidFill>
                          <a:latin typeface="+mn-lt"/>
                          <a:ea typeface="+mn-ea"/>
                          <a:cs typeface="+mn-cs"/>
                        </a:rPr>
                        <a:t>B2B companies that adapt faster will win in a buyer-empowered economy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lgn="l" rtl="0" eaLnBrk="1" latinLnBrk="0" hangingPunct="1">
                        <a:buAutoNum type="arabicPeriod"/>
                      </a:pPr>
                      <a:r>
                        <a:rPr lang="en-US" sz="1400" b="0" kern="1200" dirty="0">
                          <a:solidFill>
                            <a:schemeClr val="tx1"/>
                          </a:solidFill>
                          <a:latin typeface="+mn-lt"/>
                          <a:ea typeface="+mn-ea"/>
                          <a:cs typeface="+mn-cs"/>
                        </a:rPr>
                        <a:t> What changes can we make to our revenue processes to address buying networks?</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82440333"/>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Reimagine influencer programs to drive buying network engagement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noProof="0" dirty="0">
                          <a:solidFill>
                            <a:schemeClr val="tx1"/>
                          </a:solidFill>
                          <a:latin typeface="+mn-lt"/>
                          <a:ea typeface="+mn-ea"/>
                          <a:cs typeface="+mn-cs"/>
                        </a:rPr>
                        <a:t>80% of B2B marketing decision-makers from high-growth companies reported buyers seek more third-party validation before a purchase decision</a:t>
                      </a:r>
                    </a:p>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noProof="0" dirty="0">
                          <a:solidFill>
                            <a:schemeClr val="tx1"/>
                          </a:solidFill>
                          <a:latin typeface="+mn-lt"/>
                          <a:ea typeface="+mn-ea"/>
                          <a:cs typeface="+mn-cs"/>
                        </a:rPr>
                        <a:t>B2B buyers show distinct preferences for those they trust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lgn="l" defTabSz="914400" rtl="0" eaLnBrk="1" latinLnBrk="0" hangingPunct="1">
                        <a:buAutoNum type="arabicPeriod"/>
                      </a:pPr>
                      <a:r>
                        <a:rPr lang="en-US" sz="1400" b="0" kern="1200" dirty="0">
                          <a:solidFill>
                            <a:schemeClr val="tx1"/>
                          </a:solidFill>
                          <a:latin typeface="+mn-lt"/>
                          <a:ea typeface="+mn-ea"/>
                          <a:cs typeface="+mn-cs"/>
                        </a:rPr>
                        <a:t> Which influencers do our prospects and customers trust?</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endParaRPr lang="en-US" sz="1400" b="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8790327"/>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Sharpen and enhance team skills, especially upskilling for AI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l" defTabSz="914400" rtl="0" eaLnBrk="1" latinLnBrk="0" hangingPunct="1">
                        <a:lnSpc>
                          <a:spcPct val="100000"/>
                        </a:lnSpc>
                        <a:spcBef>
                          <a:spcPts val="0"/>
                        </a:spcBef>
                        <a:spcAft>
                          <a:spcPts val="0"/>
                        </a:spcAft>
                        <a:buFont typeface="Arial" panose="020B0604020202020204" pitchFamily="34" charset="0"/>
                        <a:buNone/>
                        <a:tabLst/>
                        <a:defRPr/>
                      </a:pPr>
                      <a:r>
                        <a:rPr lang="en-US" sz="1400" b="0" kern="1200" noProof="0" dirty="0">
                          <a:solidFill>
                            <a:schemeClr val="tx1"/>
                          </a:solidFill>
                          <a:latin typeface="+mn-lt"/>
                          <a:ea typeface="+mn-ea"/>
                          <a:cs typeface="+mn-cs"/>
                        </a:rPr>
                        <a:t>B2B marketing leaders must invest in training for understanding buyer preferences and behaviors, analyzing data to reveal insights, and using AI tools for content creation and activation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lgn="l" rtl="0" eaLnBrk="1" latinLnBrk="0" hangingPunct="1">
                        <a:buAutoNum type="arabicPeriod"/>
                      </a:pPr>
                      <a:r>
                        <a:rPr lang="en-US" sz="1400" b="0" kern="1200" dirty="0">
                          <a:solidFill>
                            <a:schemeClr val="tx1"/>
                          </a:solidFill>
                          <a:latin typeface="+mn-lt"/>
                          <a:ea typeface="+mn-ea"/>
                          <a:cs typeface="+mn-cs"/>
                        </a:rPr>
                        <a:t> What AI training do we have in place for employees now?</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endParaRPr lang="en-US" sz="1400" b="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79856927"/>
                  </a:ext>
                </a:extLst>
              </a:tr>
            </a:tbl>
          </a:graphicData>
        </a:graphic>
      </p:graphicFrame>
      <p:sp>
        <p:nvSpPr>
          <p:cNvPr id="2" name="Title 1">
            <a:extLst>
              <a:ext uri="{FF2B5EF4-FFF2-40B4-BE49-F238E27FC236}">
                <a16:creationId xmlns:a16="http://schemas.microsoft.com/office/drawing/2014/main" id="{CE0552ED-E87C-EA32-5CAA-811E0DCD7A58}"/>
              </a:ext>
            </a:extLst>
          </p:cNvPr>
          <p:cNvSpPr>
            <a:spLocks noGrp="1"/>
          </p:cNvSpPr>
          <p:nvPr>
            <p:ph type="title"/>
          </p:nvPr>
        </p:nvSpPr>
        <p:spPr>
          <a:xfrm>
            <a:off x="457200" y="228600"/>
            <a:ext cx="11518900" cy="387798"/>
          </a:xfrm>
        </p:spPr>
        <p:txBody>
          <a:bodyPr wrap="square">
            <a:spAutoFit/>
          </a:bodyPr>
          <a:lstStyle/>
          <a:p>
            <a:r>
              <a:rPr lang="en-US" sz="2800" dirty="0"/>
              <a:t>Invest With Focus For Greater Resilience</a:t>
            </a:r>
          </a:p>
        </p:txBody>
      </p:sp>
    </p:spTree>
    <p:extLst>
      <p:ext uri="{BB962C8B-B14F-4D97-AF65-F5344CB8AC3E}">
        <p14:creationId xmlns:p14="http://schemas.microsoft.com/office/powerpoint/2010/main" val="2639451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B9080D-4F73-71CD-D62D-5DF9DA89564A}"/>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3875B05C-37E0-6174-A8E6-B9652D88025B}"/>
              </a:ext>
            </a:extLst>
          </p:cNvPr>
          <p:cNvGraphicFramePr>
            <a:graphicFrameLocks noGrp="1"/>
          </p:cNvGraphicFramePr>
          <p:nvPr>
            <p:extLst>
              <p:ext uri="{D42A27DB-BD31-4B8C-83A1-F6EECF244321}">
                <p14:modId xmlns:p14="http://schemas.microsoft.com/office/powerpoint/2010/main" val="876679126"/>
              </p:ext>
            </p:extLst>
          </p:nvPr>
        </p:nvGraphicFramePr>
        <p:xfrm>
          <a:off x="457200" y="905256"/>
          <a:ext cx="11237976" cy="5593080"/>
        </p:xfrm>
        <a:graphic>
          <a:graphicData uri="http://schemas.openxmlformats.org/drawingml/2006/table">
            <a:tbl>
              <a:tblPr>
                <a:tableStyleId>{5C22544A-7EE6-4342-B048-85BDC9FD1C3A}</a:tableStyleId>
              </a:tblPr>
              <a:tblGrid>
                <a:gridCol w="2788920">
                  <a:extLst>
                    <a:ext uri="{9D8B030D-6E8A-4147-A177-3AD203B41FA5}">
                      <a16:colId xmlns:a16="http://schemas.microsoft.com/office/drawing/2014/main" val="442616637"/>
                    </a:ext>
                  </a:extLst>
                </a:gridCol>
                <a:gridCol w="4242816">
                  <a:extLst>
                    <a:ext uri="{9D8B030D-6E8A-4147-A177-3AD203B41FA5}">
                      <a16:colId xmlns:a16="http://schemas.microsoft.com/office/drawing/2014/main" val="1807315384"/>
                    </a:ext>
                  </a:extLst>
                </a:gridCol>
                <a:gridCol w="4206240">
                  <a:extLst>
                    <a:ext uri="{9D8B030D-6E8A-4147-A177-3AD203B41FA5}">
                      <a16:colId xmlns:a16="http://schemas.microsoft.com/office/drawing/2014/main" val="2411115531"/>
                    </a:ext>
                  </a:extLst>
                </a:gridCol>
              </a:tblGrid>
              <a:tr h="411480">
                <a:tc>
                  <a:txBody>
                    <a:bodyPr/>
                    <a:lstStyle/>
                    <a:p>
                      <a:pPr lvl="0">
                        <a:buNone/>
                      </a:pPr>
                      <a:r>
                        <a:rPr lang="en-US" sz="1600" b="1" dirty="0">
                          <a:solidFill>
                            <a:schemeClr val="bg1"/>
                          </a:solidFill>
                          <a:latin typeface="+mn-lt"/>
                        </a:rPr>
                        <a:t>Forrester recommendation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Supporting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Considerations for your organization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794841"/>
                  </a:ext>
                </a:extLst>
              </a:tr>
              <a:tr h="1005840">
                <a:tc>
                  <a:txBody>
                    <a:bodyPr/>
                    <a:lstStyle/>
                    <a:p>
                      <a:pPr marL="0" indent="0">
                        <a:buFont typeface="+mj-lt"/>
                        <a:buNone/>
                      </a:pPr>
                      <a:r>
                        <a:rPr lang="en-US" sz="1400" b="0" i="0" kern="1200" dirty="0">
                          <a:solidFill>
                            <a:schemeClr val="dk1"/>
                          </a:solidFill>
                          <a:effectLst/>
                          <a:latin typeface="+mn-lt"/>
                          <a:ea typeface="+mn-ea"/>
                          <a:cs typeface="+mn-cs"/>
                        </a:rPr>
                        <a:t>Walk away from unstable segments impacted by market conditions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lvl="0" indent="0">
                        <a:buFont typeface="Arial" panose="020B0604020202020204" pitchFamily="34" charset="0"/>
                        <a:buNone/>
                      </a:pPr>
                      <a:r>
                        <a:rPr lang="en-US" sz="1400" b="0" dirty="0">
                          <a:solidFill>
                            <a:schemeClr val="tx1"/>
                          </a:solidFill>
                          <a:latin typeface="+mn-lt"/>
                        </a:rPr>
                        <a:t>Marketing executives must drive leadership discussions to reduce or divest from segments and audiences that now have greater difficulty making purchasing decisions or are unprofitable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buAutoNum type="arabicPeriod"/>
                      </a:pPr>
                      <a:r>
                        <a:rPr lang="en-US" sz="1400" b="0" dirty="0">
                          <a:solidFill>
                            <a:schemeClr val="tx1"/>
                          </a:solidFill>
                          <a:latin typeface="+mn-lt"/>
                        </a:rPr>
                        <a:t> Which current target market segments have weakened?</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20869563"/>
                  </a:ext>
                </a:extLst>
              </a:tr>
              <a:tr h="1005840">
                <a:tc>
                  <a:txBody>
                    <a:bodyPr/>
                    <a:lstStyle/>
                    <a:p>
                      <a:pPr marL="0" indent="0">
                        <a:buFont typeface="+mj-lt"/>
                        <a:buNone/>
                      </a:pPr>
                      <a:r>
                        <a:rPr lang="en-US" sz="1400" b="0" i="0" kern="1200" dirty="0">
                          <a:solidFill>
                            <a:schemeClr val="dk1"/>
                          </a:solidFill>
                          <a:effectLst/>
                          <a:latin typeface="+mn-lt"/>
                          <a:ea typeface="+mn-ea"/>
                          <a:cs typeface="+mn-cs"/>
                        </a:rPr>
                        <a:t>Stop using personnel resources for tasks AI can do instead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buFont typeface="Arial" panose="020B0604020202020204" pitchFamily="34" charset="0"/>
                        <a:buNone/>
                      </a:pPr>
                      <a:r>
                        <a:rPr lang="en-US" sz="1400" b="0" dirty="0">
                          <a:solidFill>
                            <a:schemeClr val="tx1"/>
                          </a:solidFill>
                          <a:latin typeface="+mn-lt"/>
                        </a:rPr>
                        <a:t>AI can now automate many marketing and </a:t>
                      </a:r>
                      <a:br>
                        <a:rPr lang="en-US" sz="1400" b="0" dirty="0">
                          <a:solidFill>
                            <a:schemeClr val="tx1"/>
                          </a:solidFill>
                          <a:latin typeface="+mn-lt"/>
                        </a:rPr>
                      </a:br>
                      <a:r>
                        <a:rPr lang="en-US" sz="1400" b="0" dirty="0">
                          <a:solidFill>
                            <a:schemeClr val="tx1"/>
                          </a:solidFill>
                          <a:latin typeface="+mn-lt"/>
                        </a:rPr>
                        <a:t>go-to-market tasks, such as data entry, data normalization, identity matching, content creation, and email sequencing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buAutoNum type="arabicPeriod"/>
                      </a:pPr>
                      <a:r>
                        <a:rPr lang="en-US" sz="1400" b="0" dirty="0">
                          <a:solidFill>
                            <a:schemeClr val="tx1"/>
                          </a:solidFill>
                          <a:latin typeface="+mn-lt"/>
                        </a:rPr>
                        <a:t> How is our marketing team currently using AI?</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82440333"/>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Shut down “spray and pray” demand tactics and unfocused “brand halo” efforts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lgn="l" defTabSz="914400">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Marketing programs that spray theme-of-the-day messages and indiscriminate brand reach, praying for revenue growth, lack the continuity and contextual depth to engage buying groups and influence buying networks</a:t>
                      </a:r>
                    </a:p>
                    <a:p>
                      <a:pPr marL="182880" lvl="0" indent="-182880" algn="l" defTabSz="914400">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Blanket targeting squanders media spend and weakens brand credibility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buAutoNum type="arabicPeriod"/>
                      </a:pPr>
                      <a:r>
                        <a:rPr lang="en-US" sz="1400" b="0" dirty="0">
                          <a:solidFill>
                            <a:schemeClr val="tx1"/>
                          </a:solidFill>
                          <a:latin typeface="+mn-lt"/>
                        </a:rPr>
                        <a:t> Are our brand and demand programs integrated?</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8790327"/>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Eliminate excessive tech and cut nonstrategic operational costs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lgn="l" defTabSz="914400">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Investigate smaller expenses that might fly under the radar but contribute to bloated spend when added up, as well as contracts with larger than necessary consumption thresholds</a:t>
                      </a:r>
                    </a:p>
                    <a:p>
                      <a:pPr marL="182880" lvl="0" indent="-182880" algn="l" defTabSz="914400">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Consolidate tech that duplicates functionality with other vendors and stop supporting items that don’t drive business priorities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buAutoNum type="arabicPeriod"/>
                      </a:pPr>
                      <a:r>
                        <a:rPr lang="en-US" sz="1400" b="0" dirty="0">
                          <a:solidFill>
                            <a:schemeClr val="tx1"/>
                          </a:solidFill>
                          <a:latin typeface="+mn-lt"/>
                        </a:rPr>
                        <a:t> What marketing tech are we currently using?</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p>
                      <a:pPr marL="0" lvl="0" indent="0">
                        <a:buNone/>
                      </a:pP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355549629"/>
                  </a:ext>
                </a:extLst>
              </a:tr>
            </a:tbl>
          </a:graphicData>
        </a:graphic>
      </p:graphicFrame>
      <p:sp>
        <p:nvSpPr>
          <p:cNvPr id="2" name="Title 1">
            <a:extLst>
              <a:ext uri="{FF2B5EF4-FFF2-40B4-BE49-F238E27FC236}">
                <a16:creationId xmlns:a16="http://schemas.microsoft.com/office/drawing/2014/main" id="{A766A5ED-2424-BC10-D153-E2475037613F}"/>
              </a:ext>
            </a:extLst>
          </p:cNvPr>
          <p:cNvSpPr>
            <a:spLocks noGrp="1"/>
          </p:cNvSpPr>
          <p:nvPr>
            <p:ph type="title"/>
          </p:nvPr>
        </p:nvSpPr>
        <p:spPr>
          <a:xfrm>
            <a:off x="457200" y="228600"/>
            <a:ext cx="11518900" cy="387798"/>
          </a:xfrm>
        </p:spPr>
        <p:txBody>
          <a:bodyPr wrap="square">
            <a:spAutoFit/>
          </a:bodyPr>
          <a:lstStyle/>
          <a:p>
            <a:r>
              <a:rPr lang="en-US" sz="2800" dirty="0"/>
              <a:t>Divest From Risky And Low-Value Efforts</a:t>
            </a:r>
          </a:p>
        </p:txBody>
      </p:sp>
    </p:spTree>
    <p:extLst>
      <p:ext uri="{BB962C8B-B14F-4D97-AF65-F5344CB8AC3E}">
        <p14:creationId xmlns:p14="http://schemas.microsoft.com/office/powerpoint/2010/main" val="3665541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549ABA-BA4F-7801-F07D-293BE7A09074}"/>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B2693826-2A7A-CF5A-7B89-37DF2A6CB79D}"/>
              </a:ext>
            </a:extLst>
          </p:cNvPr>
          <p:cNvGraphicFramePr>
            <a:graphicFrameLocks noGrp="1"/>
          </p:cNvGraphicFramePr>
          <p:nvPr>
            <p:extLst>
              <p:ext uri="{D42A27DB-BD31-4B8C-83A1-F6EECF244321}">
                <p14:modId xmlns:p14="http://schemas.microsoft.com/office/powerpoint/2010/main" val="853444462"/>
              </p:ext>
            </p:extLst>
          </p:nvPr>
        </p:nvGraphicFramePr>
        <p:xfrm>
          <a:off x="457200" y="905256"/>
          <a:ext cx="11237976" cy="4181621"/>
        </p:xfrm>
        <a:graphic>
          <a:graphicData uri="http://schemas.openxmlformats.org/drawingml/2006/table">
            <a:tbl>
              <a:tblPr>
                <a:tableStyleId>{5C22544A-7EE6-4342-B048-85BDC9FD1C3A}</a:tableStyleId>
              </a:tblPr>
              <a:tblGrid>
                <a:gridCol w="2788920">
                  <a:extLst>
                    <a:ext uri="{9D8B030D-6E8A-4147-A177-3AD203B41FA5}">
                      <a16:colId xmlns:a16="http://schemas.microsoft.com/office/drawing/2014/main" val="442616637"/>
                    </a:ext>
                  </a:extLst>
                </a:gridCol>
                <a:gridCol w="4242816">
                  <a:extLst>
                    <a:ext uri="{9D8B030D-6E8A-4147-A177-3AD203B41FA5}">
                      <a16:colId xmlns:a16="http://schemas.microsoft.com/office/drawing/2014/main" val="1807315384"/>
                    </a:ext>
                  </a:extLst>
                </a:gridCol>
                <a:gridCol w="4206240">
                  <a:extLst>
                    <a:ext uri="{9D8B030D-6E8A-4147-A177-3AD203B41FA5}">
                      <a16:colId xmlns:a16="http://schemas.microsoft.com/office/drawing/2014/main" val="2411115531"/>
                    </a:ext>
                  </a:extLst>
                </a:gridCol>
              </a:tblGrid>
              <a:tr h="411480">
                <a:tc>
                  <a:txBody>
                    <a:bodyPr/>
                    <a:lstStyle/>
                    <a:p>
                      <a:pPr lvl="0">
                        <a:buNone/>
                      </a:pPr>
                      <a:r>
                        <a:rPr lang="en-US" sz="1600" b="1" dirty="0">
                          <a:solidFill>
                            <a:schemeClr val="bg1"/>
                          </a:solidFill>
                          <a:latin typeface="+mn-lt"/>
                        </a:rPr>
                        <a:t>Forrester recommendation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Supporting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Considerations for your organization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794841"/>
                  </a:ext>
                </a:extLst>
              </a:tr>
              <a:tr h="1182842">
                <a:tc>
                  <a:txBody>
                    <a:bodyPr/>
                    <a:lstStyle/>
                    <a:p>
                      <a:pPr marL="0" indent="0">
                        <a:buFont typeface="+mj-lt"/>
                        <a:buNone/>
                      </a:pPr>
                      <a:r>
                        <a:rPr lang="en-US" sz="1400" b="0" i="0" kern="1200" dirty="0">
                          <a:solidFill>
                            <a:schemeClr val="dk1"/>
                          </a:solidFill>
                          <a:effectLst/>
                          <a:latin typeface="+mn-lt"/>
                          <a:ea typeface="+mn-ea"/>
                          <a:cs typeface="+mn-cs"/>
                        </a:rPr>
                        <a:t>Apply a layered measurement approach to improve marketing effectiveness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lvl="0" indent="0">
                        <a:buFont typeface="Arial" panose="020B0604020202020204" pitchFamily="34" charset="0"/>
                        <a:buNone/>
                      </a:pPr>
                      <a:r>
                        <a:rPr lang="en-US" sz="1400" b="0" dirty="0">
                          <a:solidFill>
                            <a:schemeClr val="tx1"/>
                          </a:solidFill>
                          <a:latin typeface="+mn-lt"/>
                        </a:rPr>
                        <a:t>A layered approach that extends traditional marketing metrics with predictive analytics, mines conversational intelligence for insights into buyer needs, and expands the scale of testing (e.g., geofencing) can optimize execution while providing evidence of marketing’s ability to drive growth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buAutoNum type="arabicPeriod"/>
                      </a:pPr>
                      <a:r>
                        <a:rPr lang="en-US" sz="1400" b="0" dirty="0">
                          <a:solidFill>
                            <a:schemeClr val="tx1"/>
                          </a:solidFill>
                          <a:latin typeface="+mn-lt"/>
                        </a:rPr>
                        <a:t>How are we currently measuring marketing success?</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20869563"/>
                  </a:ext>
                </a:extLst>
              </a:tr>
              <a:tr h="1392701">
                <a:tc>
                  <a:txBody>
                    <a:bodyPr/>
                    <a:lstStyle/>
                    <a:p>
                      <a:pPr marL="0" indent="0">
                        <a:buFont typeface="+mj-lt"/>
                        <a:buNone/>
                      </a:pPr>
                      <a:r>
                        <a:rPr lang="en-US" sz="1400" b="0" i="0" kern="1200" dirty="0">
                          <a:solidFill>
                            <a:schemeClr val="dk1"/>
                          </a:solidFill>
                          <a:effectLst/>
                          <a:latin typeface="+mn-lt"/>
                          <a:ea typeface="+mn-ea"/>
                          <a:cs typeface="+mn-cs"/>
                        </a:rPr>
                        <a:t>Position your brand to be found by buyers and AI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l" defTabSz="914400" rtl="0" eaLnBrk="1" latinLnBrk="0" hangingPunct="1">
                        <a:lnSpc>
                          <a:spcPct val="100000"/>
                        </a:lnSpc>
                        <a:spcBef>
                          <a:spcPts val="0"/>
                        </a:spcBef>
                        <a:spcAft>
                          <a:spcPts val="0"/>
                        </a:spcAft>
                        <a:buFont typeface="Arial" panose="020B0604020202020204" pitchFamily="34" charset="0"/>
                        <a:buNone/>
                        <a:tabLst/>
                        <a:defRPr/>
                      </a:pPr>
                      <a:r>
                        <a:rPr kumimoji="0" lang="en-US" sz="1400" b="0" i="0" u="none" strike="noStrike" kern="1200" cap="none" spc="0" normalizeH="0" baseline="0" dirty="0">
                          <a:ln>
                            <a:noFill/>
                          </a:ln>
                          <a:solidFill>
                            <a:schemeClr val="tx1"/>
                          </a:solidFill>
                          <a:effectLst/>
                          <a:uLnTx/>
                          <a:uFillTx/>
                          <a:latin typeface="+mn-lt"/>
                          <a:ea typeface="+mn-ea"/>
                          <a:cs typeface="+mn-cs"/>
                        </a:rPr>
                        <a:t>AI-powered search rewards clarity, structure, and authority; adapt by reallocating 15% or more of content and/or digital spend to improve discoverability in AI searches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buAutoNum type="arabicPeriod"/>
                      </a:pPr>
                      <a:r>
                        <a:rPr lang="en-US" sz="1400" b="0" dirty="0">
                          <a:solidFill>
                            <a:schemeClr val="tx1"/>
                          </a:solidFill>
                          <a:latin typeface="+mn-lt"/>
                        </a:rPr>
                        <a:t>Have we implemented modular content restructuring and schema markup improvements?</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82440333"/>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Leverage product-led growth (PLG) data signals to drive renewals and create expansion opportunities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defTabSz="914400">
                        <a:lnSpc>
                          <a:spcPct val="100000"/>
                        </a:lnSpc>
                        <a:spcBef>
                          <a:spcPts val="0"/>
                        </a:spcBef>
                        <a:spcAft>
                          <a:spcPts val="0"/>
                        </a:spcAft>
                        <a:buFont typeface="Arial" panose="020B0604020202020204"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Numerous companies are already using PLG techniques to create broad, user-based adoption to support renewals and pave the way for enterprise-level upsell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buAutoNum type="arabicPeriod"/>
                      </a:pPr>
                      <a:r>
                        <a:rPr lang="en-US" sz="1400" b="0" dirty="0">
                          <a:solidFill>
                            <a:schemeClr val="tx1"/>
                          </a:solidFill>
                          <a:latin typeface="+mn-lt"/>
                        </a:rPr>
                        <a:t>How are we currently measuring churn?</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8790327"/>
                  </a:ext>
                </a:extLst>
              </a:tr>
            </a:tbl>
          </a:graphicData>
        </a:graphic>
      </p:graphicFrame>
      <p:sp>
        <p:nvSpPr>
          <p:cNvPr id="2" name="Title 1">
            <a:extLst>
              <a:ext uri="{FF2B5EF4-FFF2-40B4-BE49-F238E27FC236}">
                <a16:creationId xmlns:a16="http://schemas.microsoft.com/office/drawing/2014/main" id="{C25ED96D-2E79-FC57-E505-DD716C0BD02F}"/>
              </a:ext>
            </a:extLst>
          </p:cNvPr>
          <p:cNvSpPr>
            <a:spLocks noGrp="1"/>
          </p:cNvSpPr>
          <p:nvPr>
            <p:ph type="title"/>
          </p:nvPr>
        </p:nvSpPr>
        <p:spPr>
          <a:xfrm>
            <a:off x="457200" y="228600"/>
            <a:ext cx="11518900" cy="387798"/>
          </a:xfrm>
        </p:spPr>
        <p:txBody>
          <a:bodyPr wrap="square">
            <a:spAutoFit/>
          </a:bodyPr>
          <a:lstStyle/>
          <a:p>
            <a:r>
              <a:rPr lang="en-US" sz="2800" dirty="0"/>
              <a:t>Experiment To Improve Efficiency</a:t>
            </a:r>
          </a:p>
        </p:txBody>
      </p:sp>
    </p:spTree>
    <p:extLst>
      <p:ext uri="{BB962C8B-B14F-4D97-AF65-F5344CB8AC3E}">
        <p14:creationId xmlns:p14="http://schemas.microsoft.com/office/powerpoint/2010/main" val="964480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SP_AGENDA" val="SectionNumber SlideNumber"/>
</p:tagLst>
</file>

<file path=ppt/theme/theme1.xml><?xml version="1.0" encoding="utf-8"?>
<a:theme xmlns:a="http://schemas.openxmlformats.org/drawingml/2006/main" name="1_Forrester">
  <a:themeElements>
    <a:clrScheme name="Custom 1">
      <a:dk1>
        <a:srgbClr val="000000"/>
      </a:dk1>
      <a:lt1>
        <a:srgbClr val="FFFFFF"/>
      </a:lt1>
      <a:dk2>
        <a:srgbClr val="000000"/>
      </a:dk2>
      <a:lt2>
        <a:srgbClr val="FFFFFF"/>
      </a:lt2>
      <a:accent1>
        <a:srgbClr val="00553F"/>
      </a:accent1>
      <a:accent2>
        <a:srgbClr val="2EC486"/>
      </a:accent2>
      <a:accent3>
        <a:srgbClr val="11378C"/>
      </a:accent3>
      <a:accent4>
        <a:srgbClr val="25AFE7"/>
      </a:accent4>
      <a:accent5>
        <a:srgbClr val="7E8389"/>
      </a:accent5>
      <a:accent6>
        <a:srgbClr val="CE000F"/>
      </a:accent6>
      <a:hlink>
        <a:srgbClr val="0E388B"/>
      </a:hlink>
      <a:folHlink>
        <a:srgbClr val="452361"/>
      </a:folHlink>
    </a:clrScheme>
    <a:fontScheme name="Custom 12">
      <a:majorFont>
        <a:latin typeface="Times New Roman"/>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lumMod val="60000"/>
              <a:lumOff val="40000"/>
            </a:schemeClr>
          </a:solidFill>
          <a:round/>
          <a:headEnd w="lg" len="lg"/>
          <a:tailEnd type="none"/>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none" lIns="0" tIns="0" rIns="0" bIns="0" rtlCol="0">
        <a:spAutoFit/>
      </a:bodyPr>
      <a:lstStyle>
        <a:defPPr algn="l">
          <a:lnSpc>
            <a:spcPct val="95000"/>
          </a:lnSpc>
          <a:spcBef>
            <a:spcPts val="1200"/>
          </a:spcBef>
          <a:defRPr sz="1600" dirty="0" smtClean="0">
            <a:solidFill>
              <a:schemeClr val="tx1">
                <a:lumMod val="85000"/>
                <a:lumOff val="15000"/>
              </a:schemeClr>
            </a:solidFill>
          </a:defRPr>
        </a:defPPr>
      </a:lstStyle>
    </a:txDef>
  </a:objectDefaults>
  <a:extraClrSchemeLst/>
  <a:extLst>
    <a:ext uri="{05A4C25C-085E-4340-85A3-A5531E510DB2}">
      <thm15:themeFamily xmlns:thm15="http://schemas.microsoft.com/office/thememl/2012/main" name="Template_PowerPoint_2023.potx" id="{8C2D7C45-E4CA-4F18-8C40-1A635D39A42C}" vid="{567172FC-6BCC-49AA-B1C2-C694A6BFB3E1}"/>
    </a:ext>
  </a:extLst>
</a:theme>
</file>

<file path=ppt/theme/theme2.xml><?xml version="1.0" encoding="utf-8"?>
<a:theme xmlns:a="http://schemas.openxmlformats.org/drawingml/2006/main" name="Forrester">
  <a:themeElements>
    <a:clrScheme name="Custom Colors">
      <a:dk1>
        <a:srgbClr val="000000"/>
      </a:dk1>
      <a:lt1>
        <a:srgbClr val="FFFFFF"/>
      </a:lt1>
      <a:dk2>
        <a:srgbClr val="000000"/>
      </a:dk2>
      <a:lt2>
        <a:srgbClr val="FFFFFF"/>
      </a:lt2>
      <a:accent1>
        <a:srgbClr val="00553F"/>
      </a:accent1>
      <a:accent2>
        <a:srgbClr val="3AB981"/>
      </a:accent2>
      <a:accent3>
        <a:srgbClr val="11378C"/>
      </a:accent3>
      <a:accent4>
        <a:srgbClr val="25AFE7"/>
      </a:accent4>
      <a:accent5>
        <a:srgbClr val="D9D9D9"/>
      </a:accent5>
      <a:accent6>
        <a:srgbClr val="FFDD00"/>
      </a:accent6>
      <a:hlink>
        <a:srgbClr val="0E388B"/>
      </a:hlink>
      <a:folHlink>
        <a:srgbClr val="452361"/>
      </a:folHlink>
    </a:clrScheme>
    <a:fontScheme name="SiriusDecisions">
      <a:majorFont>
        <a:latin typeface="Times New Roman"/>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2400" b="1"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a:solidFill>
              <a:schemeClr val="bg2"/>
            </a:solidFill>
          </a:defRPr>
        </a:defPPr>
      </a:lstStyle>
    </a:txDef>
  </a:objectDefaults>
  <a:extraClrSchemeLst/>
  <a:extLst>
    <a:ext uri="{05A4C25C-085E-4340-85A3-A5531E510DB2}">
      <thm15:themeFamily xmlns:thm15="http://schemas.microsoft.com/office/thememl/2012/main" name="B2BSUMMIT2024_Presentation Light Theme Template Master_16_9" id="{70655197-986C-4FF3-AE71-D6A412437B96}" vid="{CD355770-D0B7-4239-8CFA-3595917E034D}"/>
    </a:ext>
  </a:extLst>
</a:theme>
</file>

<file path=ppt/theme/theme3.xml><?xml version="1.0" encoding="utf-8"?>
<a:theme xmlns:a="http://schemas.openxmlformats.org/drawingml/2006/main" name="Office Theme">
  <a:themeElements>
    <a:clrScheme name="Forrester">
      <a:dk1>
        <a:srgbClr val="000000"/>
      </a:dk1>
      <a:lt1>
        <a:srgbClr val="FFFFFF"/>
      </a:lt1>
      <a:dk2>
        <a:srgbClr val="A4A8B9"/>
      </a:dk2>
      <a:lt2>
        <a:srgbClr val="F8DD33"/>
      </a:lt2>
      <a:accent1>
        <a:srgbClr val="055540"/>
      </a:accent1>
      <a:accent2>
        <a:srgbClr val="2EC486"/>
      </a:accent2>
      <a:accent3>
        <a:srgbClr val="1F2D53"/>
      </a:accent3>
      <a:accent4>
        <a:srgbClr val="9BD7F4"/>
      </a:accent4>
      <a:accent5>
        <a:srgbClr val="30123E"/>
      </a:accent5>
      <a:accent6>
        <a:srgbClr val="9F84BC"/>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Forrester">
      <a:dk1>
        <a:srgbClr val="000000"/>
      </a:dk1>
      <a:lt1>
        <a:srgbClr val="FFFFFF"/>
      </a:lt1>
      <a:dk2>
        <a:srgbClr val="A4A8B9"/>
      </a:dk2>
      <a:lt2>
        <a:srgbClr val="F8DD33"/>
      </a:lt2>
      <a:accent1>
        <a:srgbClr val="055540"/>
      </a:accent1>
      <a:accent2>
        <a:srgbClr val="2EC486"/>
      </a:accent2>
      <a:accent3>
        <a:srgbClr val="1F2D53"/>
      </a:accent3>
      <a:accent4>
        <a:srgbClr val="9BD7F4"/>
      </a:accent4>
      <a:accent5>
        <a:srgbClr val="30123E"/>
      </a:accent5>
      <a:accent6>
        <a:srgbClr val="9F84BC"/>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VariableListDefinition name="AD_HOC" displayName="AD_HOC" id="04c38a6a-5138-4582-9436-5cb3dbdcd22c" isdomainofvalue="False" dataSourceId="c31e445f-d7a1-4481-abc3-409ecee4ff28"/>
</file>

<file path=customXml/item10.xml><?xml version="1.0" encoding="utf-8"?>
<?mso-contentType ?>
<FormTemplates xmlns="http://schemas.microsoft.com/sharepoint/v3/contenttype/forms">
  <Display>DocumentLibraryForm</Display>
  <Edit>DocumentLibraryForm</Edit>
  <New>DocumentLibraryForm</New>
</FormTemplates>
</file>

<file path=customXml/item2.xml><?xml version="1.0" encoding="utf-8"?>
<AllExternalAdhocVariableMappings/>
</file>

<file path=customXml/item3.xml><?xml version="1.0" encoding="utf-8"?>
<VariableList UniqueId="04c38a6a-5138-4582-9436-5cb3dbdcd22c" Name="AD_HOC" ContentType="XML" MajorVersion="0" MinorVersion="1" isLocalCopy="False" IsBaseObject="False" DataSourceId="c31e445f-d7a1-4481-abc3-409ecee4ff28" DataSourceMajorVersion="0" DataSourceMinorVersion="1"/>
</file>

<file path=customXml/item4.xml><?xml version="1.0" encoding="utf-8"?>
<VariableList UniqueId="eed8e221-aa86-48d3-be14-4f0db4b8524a" Name="Computed" ContentType="XML" MajorVersion="0" MinorVersion="1" isLocalCopy="False" IsBaseObject="False" DataSourceId="7d9f6d56-7a84-4486-acf3-1850014aafc7" DataSourceMajorVersion="0" DataSourceMinorVersion="1"/>
</file>

<file path=customXml/item5.xml><?xml version="1.0" encoding="utf-8"?>
<VariableListDefinition name="System" displayName="System" id="16fdcbeb-5d4c-4b1d-9ebe-d7dd61302b05" isdomainofvalue="False" dataSourceId="8a3e3ef2-5f9a-4f14-8758-bdc31886be27"/>
</file>

<file path=customXml/item6.xml><?xml version="1.0" encoding="utf-8"?>
<VariableList UniqueId="16fdcbeb-5d4c-4b1d-9ebe-d7dd61302b05" Name="System" ContentType="XML" MajorVersion="0" MinorVersion="1" isLocalCopy="False" IsBaseObject="False" DataSourceId="8a3e3ef2-5f9a-4f14-8758-bdc31886be27" DataSourceMajorVersion="0" DataSourceMinorVersion="1"/>
</file>

<file path=customXml/item7.xml><?xml version="1.0" encoding="utf-8"?>
<p:properties xmlns:p="http://schemas.microsoft.com/office/2006/metadata/properties" xmlns:xsi="http://www.w3.org/2001/XMLSchema-instance" xmlns:pc="http://schemas.microsoft.com/office/infopath/2007/PartnerControls">
  <documentManagement>
    <TaxCatchAll xmlns="44619702-0492-498f-8686-260a31be5d4d" xsi:nil="true"/>
    <lcf76f155ced4ddcb4097134ff3c332f xmlns="377592b6-769d-4a67-951f-a9262ecb85b4">
      <Terms xmlns="http://schemas.microsoft.com/office/infopath/2007/PartnerControls"/>
    </lcf76f155ced4ddcb4097134ff3c332f>
    <ArchiverLinkFileType xmlns="377592b6-769d-4a67-951f-a9262ecb85b4" xsi:nil="true"/>
  </documentManagement>
</p:properties>
</file>

<file path=customXml/item8.xml><?xml version="1.0" encoding="utf-8"?>
<ct:contentTypeSchema xmlns:ct="http://schemas.microsoft.com/office/2006/metadata/contentType" xmlns:ma="http://schemas.microsoft.com/office/2006/metadata/properties/metaAttributes" ct:_="" ma:_="" ma:contentTypeName="Document" ma:contentTypeID="0x0101005FDF361ADD02D248A2872ADD693A0740" ma:contentTypeVersion="17" ma:contentTypeDescription="Create a new document." ma:contentTypeScope="" ma:versionID="eb413f66b1ddb52114cefd30fad4cced">
  <xsd:schema xmlns:xsd="http://www.w3.org/2001/XMLSchema" xmlns:xs="http://www.w3.org/2001/XMLSchema" xmlns:p="http://schemas.microsoft.com/office/2006/metadata/properties" xmlns:ns2="377592b6-769d-4a67-951f-a9262ecb85b4" xmlns:ns3="7beb7e7f-e8a3-4a2c-83d7-d3340e7d527b" xmlns:ns4="44619702-0492-498f-8686-260a31be5d4d" targetNamespace="http://schemas.microsoft.com/office/2006/metadata/properties" ma:root="true" ma:fieldsID="20ae1a986c01b8fb6580d1f2b6f568a7" ns2:_="" ns3:_="" ns4:_="">
    <xsd:import namespace="377592b6-769d-4a67-951f-a9262ecb85b4"/>
    <xsd:import namespace="7beb7e7f-e8a3-4a2c-83d7-d3340e7d527b"/>
    <xsd:import namespace="44619702-0492-498f-8686-260a31be5d4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4: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MediaServiceObjectDetectorVersions" minOccurs="0"/>
                <xsd:element ref="ns2:ArchiverLinkFileTyp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7592b6-769d-4a67-951f-a9262ecb85b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0213b9a-8dfc-41c1-abc7-72ad8c0d4070"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DateTaken" ma:index="21" nillable="true" ma:displayName="MediaServiceDateTaken" ma:hidden="true" ma:internalName="MediaServiceDateTake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ArchiverLinkFileType" ma:index="24" nillable="true" ma:displayName="ArchiverLinkFileType" ma:hidden="true" ma:internalName="ArchiverLinkFileTyp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eb7e7f-e8a3-4a2c-83d7-d3340e7d527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4619702-0492-498f-8686-260a31be5d4d"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70632f3c-b65b-4495-85ff-038909792d6d}" ma:internalName="TaxCatchAll" ma:showField="CatchAllData" ma:web="7beb7e7f-e8a3-4a2c-83d7-d3340e7d52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9.xml><?xml version="1.0" encoding="utf-8"?>
<VariableListDefinition name="Computed" displayName="Computed" id="eed8e221-aa86-48d3-be14-4f0db4b8524a" isdomainofvalue="False" dataSourceId="7d9f6d56-7a84-4486-acf3-1850014aafc7"/>
</file>

<file path=customXml/itemProps1.xml><?xml version="1.0" encoding="utf-8"?>
<ds:datastoreItem xmlns:ds="http://schemas.openxmlformats.org/officeDocument/2006/customXml" ds:itemID="{ED4551D6-8806-4846-8FB0-9492D0CE08EE}">
  <ds:schemaRefs/>
</ds:datastoreItem>
</file>

<file path=customXml/itemProps10.xml><?xml version="1.0" encoding="utf-8"?>
<ds:datastoreItem xmlns:ds="http://schemas.openxmlformats.org/officeDocument/2006/customXml" ds:itemID="{7E83ACAA-A686-43C2-8F86-4068E8E1BDA6}">
  <ds:schemaRefs>
    <ds:schemaRef ds:uri="http://schemas.microsoft.com/sharepoint/v3/contenttype/forms"/>
  </ds:schemaRefs>
</ds:datastoreItem>
</file>

<file path=customXml/itemProps2.xml><?xml version="1.0" encoding="utf-8"?>
<ds:datastoreItem xmlns:ds="http://schemas.openxmlformats.org/officeDocument/2006/customXml" ds:itemID="{F7FAF2DA-A485-440A-8131-F076F8872708}">
  <ds:schemaRefs/>
</ds:datastoreItem>
</file>

<file path=customXml/itemProps3.xml><?xml version="1.0" encoding="utf-8"?>
<ds:datastoreItem xmlns:ds="http://schemas.openxmlformats.org/officeDocument/2006/customXml" ds:itemID="{0B405B3E-3668-4107-BE84-0329EEFD23FF}">
  <ds:schemaRefs/>
</ds:datastoreItem>
</file>

<file path=customXml/itemProps4.xml><?xml version="1.0" encoding="utf-8"?>
<ds:datastoreItem xmlns:ds="http://schemas.openxmlformats.org/officeDocument/2006/customXml" ds:itemID="{CF19EBFE-9EEE-4AE3-B8B9-A275CED9643F}">
  <ds:schemaRefs/>
</ds:datastoreItem>
</file>

<file path=customXml/itemProps5.xml><?xml version="1.0" encoding="utf-8"?>
<ds:datastoreItem xmlns:ds="http://schemas.openxmlformats.org/officeDocument/2006/customXml" ds:itemID="{02CD5638-4F2C-4DA2-9252-9BFFD44F1D63}">
  <ds:schemaRefs/>
</ds:datastoreItem>
</file>

<file path=customXml/itemProps6.xml><?xml version="1.0" encoding="utf-8"?>
<ds:datastoreItem xmlns:ds="http://schemas.openxmlformats.org/officeDocument/2006/customXml" ds:itemID="{15B315AF-E167-4678-93B3-AC9070CE9F34}">
  <ds:schemaRefs/>
</ds:datastoreItem>
</file>

<file path=customXml/itemProps7.xml><?xml version="1.0" encoding="utf-8"?>
<ds:datastoreItem xmlns:ds="http://schemas.openxmlformats.org/officeDocument/2006/customXml" ds:itemID="{C8F2538D-FB7F-4DCB-AECC-7E95E2572EB7}">
  <ds:schemaRefs>
    <ds:schemaRef ds:uri="http://purl.org/dc/terms/"/>
    <ds:schemaRef ds:uri="http://purl.org/dc/dcmitype/"/>
    <ds:schemaRef ds:uri="7beb7e7f-e8a3-4a2c-83d7-d3340e7d527b"/>
    <ds:schemaRef ds:uri="http://schemas.openxmlformats.org/package/2006/metadata/core-properties"/>
    <ds:schemaRef ds:uri="http://schemas.microsoft.com/office/2006/metadata/properties"/>
    <ds:schemaRef ds:uri="http://schemas.microsoft.com/office/2006/documentManagement/types"/>
    <ds:schemaRef ds:uri="http://www.w3.org/XML/1998/namespace"/>
    <ds:schemaRef ds:uri="dd81057f-2d8c-4514-9ad8-3c63e9242efd"/>
    <ds:schemaRef ds:uri="44619702-0492-498f-8686-260a31be5d4d"/>
    <ds:schemaRef ds:uri="http://schemas.microsoft.com/office/infopath/2007/PartnerControls"/>
    <ds:schemaRef ds:uri="http://schemas.microsoft.com/sharepoint/v3"/>
    <ds:schemaRef ds:uri="http://purl.org/dc/elements/1.1/"/>
    <ds:schemaRef ds:uri="377592b6-769d-4a67-951f-a9262ecb85b4"/>
  </ds:schemaRefs>
</ds:datastoreItem>
</file>

<file path=customXml/itemProps8.xml><?xml version="1.0" encoding="utf-8"?>
<ds:datastoreItem xmlns:ds="http://schemas.openxmlformats.org/officeDocument/2006/customXml" ds:itemID="{F6570295-9459-4899-9706-F853291371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77592b6-769d-4a67-951f-a9262ecb85b4"/>
    <ds:schemaRef ds:uri="7beb7e7f-e8a3-4a2c-83d7-d3340e7d527b"/>
    <ds:schemaRef ds:uri="44619702-0492-498f-8686-260a31be5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9.xml><?xml version="1.0" encoding="utf-8"?>
<ds:datastoreItem xmlns:ds="http://schemas.openxmlformats.org/officeDocument/2006/customXml" ds:itemID="{DCFF1691-59DF-46E6-8488-4F4200190E93}">
  <ds:schemaRefs/>
</ds:datastoreItem>
</file>

<file path=docMetadata/LabelInfo.xml><?xml version="1.0" encoding="utf-8"?>
<clbl:labelList xmlns:clbl="http://schemas.microsoft.com/office/2020/mipLabelMetadata">
  <clbl:label id="{b39bc2da-e3c8-4f92-960e-4151a1ae16ad}" enabled="0" method="" siteId="{b39bc2da-e3c8-4f92-960e-4151a1ae16ad}" removed="1"/>
</clbl:labelList>
</file>

<file path=docProps/app.xml><?xml version="1.0" encoding="utf-8"?>
<Properties xmlns="http://schemas.openxmlformats.org/officeDocument/2006/extended-properties" xmlns:vt="http://schemas.openxmlformats.org/officeDocument/2006/docPropsVTypes">
  <Template>Template_PowerPoint_2023</Template>
  <TotalTime>1070</TotalTime>
  <Words>1015</Words>
  <Application>Microsoft Office PowerPoint</Application>
  <PresentationFormat>Widescreen</PresentationFormat>
  <Paragraphs>103</Paragraphs>
  <Slides>6</Slides>
  <Notes>2</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1_Forrester</vt:lpstr>
      <vt:lpstr>Forrester</vt:lpstr>
      <vt:lpstr>B2B Marketing Executives Budget Planning Workbook 2026</vt:lpstr>
      <vt:lpstr>Instructions</vt:lpstr>
      <vt:lpstr>Benchmark Your Current Spending</vt:lpstr>
      <vt:lpstr>Invest With Focus For Greater Resilience</vt:lpstr>
      <vt:lpstr>Divest From Risky And Low-Value Efforts</vt:lpstr>
      <vt:lpstr>Experiment To Improve Efficiency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Marsha Marsh</dc:creator>
  <cp:lastModifiedBy>Kate Pierpont</cp:lastModifiedBy>
  <cp:revision>94</cp:revision>
  <cp:lastPrinted>2019-10-21T21:32:43Z</cp:lastPrinted>
  <dcterms:created xsi:type="dcterms:W3CDTF">2023-09-07T16:43:41Z</dcterms:created>
  <dcterms:modified xsi:type="dcterms:W3CDTF">2025-07-02T17:25:34Z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684221583</vt:i4>
  </property>
  <property fmtid="{D5CDD505-2E9C-101B-9397-08002B2CF9AE}" pid="4" name="_EmailSubject">
    <vt:lpwstr>Templates coming today?</vt:lpwstr>
  </property>
  <property fmtid="{D5CDD505-2E9C-101B-9397-08002B2CF9AE}" pid="5" name="_AuthorEmail">
    <vt:lpwstr>beverlyc@qti.qualcomm.com</vt:lpwstr>
  </property>
  <property fmtid="{D5CDD505-2E9C-101B-9397-08002B2CF9AE}" pid="6" name="_AuthorEmailDisplayName">
    <vt:lpwstr>Beverly Crawford-Westre</vt:lpwstr>
  </property>
  <property fmtid="{D5CDD505-2E9C-101B-9397-08002B2CF9AE}" pid="7" name="_PreviousAdHocReviewCycleID">
    <vt:i4>-1763380183</vt:i4>
  </property>
  <property fmtid="{D5CDD505-2E9C-101B-9397-08002B2CF9AE}" pid="8" name="ContentTypeId">
    <vt:lpwstr>0x0101005FDF361ADD02D248A2872ADD693A0740</vt:lpwstr>
  </property>
  <property fmtid="{D5CDD505-2E9C-101B-9397-08002B2CF9AE}" pid="9" name="MediaServiceImageTags">
    <vt:lpwstr/>
  </property>
</Properties>
</file>