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282" r:id="rId11"/>
  </p:sldMasterIdLst>
  <p:notesMasterIdLst>
    <p:notesMasterId r:id="rId14"/>
  </p:notesMasterIdLst>
  <p:handoutMasterIdLst>
    <p:handoutMasterId r:id="rId15"/>
  </p:handoutMasterIdLst>
  <p:sldIdLst>
    <p:sldId id="1065" r:id="rId12"/>
    <p:sldId id="2147471638" r:id="rId13"/>
  </p:sldIdLst>
  <p:sldSz cx="12192000" cy="6858000"/>
  <p:notesSz cx="6858000" cy="9144000"/>
  <p:custDataLst>
    <p:custData r:id="rId4"/>
    <p:custData r:id="rId5"/>
    <p:custData r:id="rId6"/>
    <p:custData r:id="rId7"/>
    <p:custData r:id="rId8"/>
    <p:custData r:id="rId9"/>
    <p:custData r:id="rId10"/>
    <p:tags r:id="rId1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929132A-A123-4090-C1C3-5D034E6C19F3}" name="Amanda Alberts" initials="AA" userId="S::aalberts@forrester.com::f1f61b44-b649-4596-90a4-e30624d0f2c7" providerId="AD"/>
  <p188:author id="{5032224F-0D28-7AB5-2E6B-D85B367BE1C0}" name="Marsha Marsh" initials="MM" userId="S::mmarsh@forrester.com::e0c529f8-360e-4f53-ae45-0626d10bd479" providerId="AD"/>
  <p188:author id="{753AE255-0AF6-7F0E-39D2-CAB512537E74}" name="Rania Makriyiannis" initials="RM" userId="S::rmakriyiannis@forrester.com::70481e6b-fe21-48b3-97ce-76c50e04a519" providerId="AD"/>
  <p188:author id="{6D9B0E7B-702F-08F3-CD5B-5E772835253D}" name="Fred Giron" initials="" userId="S::fgiron@forrester.com::659b4fdb-e219-4d0b-be40-1a03139577be" providerId="AD"/>
  <p188:author id="{0BAA5F7D-043B-DBFC-1649-CCAACB9A5217}" name="Diamonique Anderson" initials="DA" userId="S::dianderson@forrester.com::ad681498-56a7-46d0-83cf-0aaf724e6f58" providerId="AD"/>
  <p188:author id="{F521B988-630F-7A4C-B3ED-698190025140}" name="Sam Bartlett" initials="SB" userId="S::sabartlett@forrester.com::17fb1552-a61a-4d10-a25c-1cce4eecdb98" providerId="AD"/>
  <p188:author id="{3F1D14A7-626A-3777-AC0A-F793C62E05DA}" name="Marianne Doran-Collins" initials="MD" userId="S::mdorancollins@forrester.com::29930071-5bed-4b44-8508-17e8e29fb7e7" providerId="AD"/>
  <p188:author id="{9350A0AC-1466-794C-C268-D341EDAD79D4}" name="Gabriella Doyle" initials="GD" userId="S::gdoyle@forrester.com::2a5780e1-c53b-425f-ad8d-869932d3f769" providerId="AD"/>
  <p188:author id="{D35C77B2-1655-5046-ADBA-D0CDCE7383A0}" name="Fernanda Mattozo" initials="FM" userId="S::fmattozo@forrester.com::e58f7a00-8314-45d8-9c7a-564964cd0fe9" providerId="AD"/>
  <p188:author id="{E1C07BF8-DBE5-A462-8FE8-97546CE08CEE}" name="Chris Gallacher" initials="CG" userId="S::cgallacher@forrester.com::bd4cfb38-6a2e-4f98-b83d-7cf89764c85c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yler Lynch" initials="TL" lastIdx="40" clrIdx="0"/>
  <p:cmAuthor id="2" name="Rico Larroque" initials="RL" lastIdx="1" clrIdx="1">
    <p:extLst>
      <p:ext uri="{19B8F6BF-5375-455C-9EA6-DF929625EA0E}">
        <p15:presenceInfo xmlns:p15="http://schemas.microsoft.com/office/powerpoint/2012/main" userId="S::rico@duarte.com::a18a2522-10ea-436e-a432-55918593f4b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400"/>
    <a:srgbClr val="030303"/>
    <a:srgbClr val="D2DFE8"/>
    <a:srgbClr val="CCDBE9"/>
    <a:srgbClr val="030308"/>
    <a:srgbClr val="D9E2E0"/>
    <a:srgbClr val="A8EBCF"/>
    <a:srgbClr val="003D2D"/>
    <a:srgbClr val="472361"/>
    <a:srgbClr val="A6E4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DF8484-3115-2B25-4BA9-FE05A4FC92ED}" v="2" dt="2025-08-04T20:25:59.372"/>
    <p1510:client id="{9D8FBBB3-696E-B80F-FFC3-7E9328A04F49}" v="2" dt="2025-08-04T20:15:18.706"/>
    <p1510:client id="{FAE990EC-D184-284F-B786-81564C62946E}" v="147" dt="2025-08-04T18:54:35.05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8.xml"/><Relationship Id="rId13" Type="http://schemas.openxmlformats.org/officeDocument/2006/relationships/slide" Target="slides/slide2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customXml" Target="../customXml/item7.xml"/><Relationship Id="rId12" Type="http://schemas.openxmlformats.org/officeDocument/2006/relationships/slide" Target="slides/slide1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slideMaster" Target="slideMasters/slideMaster1.xml"/><Relationship Id="rId5" Type="http://schemas.openxmlformats.org/officeDocument/2006/relationships/customXml" Target="../customXml/item5.xml"/><Relationship Id="rId15" Type="http://schemas.openxmlformats.org/officeDocument/2006/relationships/handoutMaster" Target="handoutMasters/handoutMaster1.xml"/><Relationship Id="rId23" Type="http://schemas.microsoft.com/office/2018/10/relationships/authors" Target="authors.xml"/><Relationship Id="rId10" Type="http://schemas.openxmlformats.org/officeDocument/2006/relationships/customXml" Target="../customXml/item10.xml"/><Relationship Id="rId19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notesMaster" Target="notesMasters/notesMaster1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484094" y="8591550"/>
            <a:ext cx="2811555" cy="298018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pPr>
              <a:lnSpc>
                <a:spcPct val="93000"/>
              </a:lnSpc>
            </a:pPr>
            <a:endParaRPr lang="en-US" sz="800">
              <a:solidFill>
                <a:schemeClr val="tx1">
                  <a:lumMod val="50000"/>
                  <a:lumOff val="50000"/>
                </a:schemeClr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03825" y="8591550"/>
            <a:ext cx="1186217" cy="298018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pPr>
              <a:lnSpc>
                <a:spcPct val="93000"/>
              </a:lnSpc>
            </a:pPr>
            <a:fld id="{CCF787FE-A727-45E5-A50B-58A9041FD46F}" type="slidenum"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pPr>
                <a:lnSpc>
                  <a:spcPct val="93000"/>
                </a:lnSpc>
              </a:pPr>
              <a:t>‹#›</a:t>
            </a:fld>
            <a:endParaRPr lang="en-US" sz="800">
              <a:solidFill>
                <a:schemeClr val="tx1">
                  <a:lumMod val="50000"/>
                  <a:lumOff val="50000"/>
                </a:schemeClr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26611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6875" y="555575"/>
            <a:ext cx="4962980" cy="2791677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txBody>
          <a:bodyPr vert="horz" lIns="91440" tIns="45720" rIns="91440" bIns="45720" rtlCol="0" anchor="ctr"/>
          <a:lstStyle/>
          <a:p>
            <a:r>
              <a:rPr lang="en-US"/>
              <a:t> </a:t>
            </a:r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46875" y="3502090"/>
            <a:ext cx="4962980" cy="487811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44709" y="8588760"/>
            <a:ext cx="4700354" cy="30080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>
              <a:def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pPr>
              <a:lnSpc>
                <a:spcPct val="93000"/>
              </a:lnSpc>
            </a:pPr>
            <a:r>
              <a:rPr lang="en-US"/>
              <a:t>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03825" y="8588760"/>
            <a:ext cx="1395413" cy="30080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lang="en-US" sz="800" smtClean="0">
                <a:solidFill>
                  <a:schemeClr val="tx1">
                    <a:lumMod val="50000"/>
                    <a:lumOff val="50000"/>
                  </a:schemeClr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pPr>
              <a:lnSpc>
                <a:spcPct val="93000"/>
              </a:lnSpc>
            </a:pPr>
            <a:fld id="{785BB0B3-964C-4CDE-9D3D-0BF955B8C425}" type="slidenum">
              <a:rPr lang="en-US" smtClean="0"/>
              <a:pPr>
                <a:lnSpc>
                  <a:spcPct val="93000"/>
                </a:lnSpc>
              </a:pPr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0F1E818-FA5F-4CCD-96E9-99E0D1325B03}"/>
              </a:ext>
            </a:extLst>
          </p:cNvPr>
          <p:cNvGrpSpPr/>
          <p:nvPr/>
        </p:nvGrpSpPr>
        <p:grpSpPr>
          <a:xfrm>
            <a:off x="946875" y="233511"/>
            <a:ext cx="1062519" cy="167225"/>
            <a:chOff x="541020" y="397998"/>
            <a:chExt cx="1573530" cy="247650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7C212FB-EC5A-4BAD-8D11-A0A34351F54B}"/>
                </a:ext>
              </a:extLst>
            </p:cNvPr>
            <p:cNvSpPr/>
            <p:nvPr/>
          </p:nvSpPr>
          <p:spPr>
            <a:xfrm>
              <a:off x="1173480" y="503873"/>
              <a:ext cx="9525" cy="19050"/>
            </a:xfrm>
            <a:custGeom>
              <a:avLst/>
              <a:gdLst>
                <a:gd name="connsiteX0" fmla="*/ 0 w 0"/>
                <a:gd name="connsiteY0" fmla="*/ 0 h 19050"/>
                <a:gd name="connsiteX1" fmla="*/ 0 w 0"/>
                <a:gd name="connsiteY1" fmla="*/ 12382 h 19050"/>
                <a:gd name="connsiteX2" fmla="*/ 0 w 0"/>
                <a:gd name="connsiteY2" fmla="*/ 24765 h 19050"/>
                <a:gd name="connsiteX3" fmla="*/ 0 w 0"/>
                <a:gd name="connsiteY3" fmla="*/ 12382 h 19050"/>
                <a:gd name="connsiteX4" fmla="*/ 0 w 0"/>
                <a:gd name="connsiteY4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19050">
                  <a:moveTo>
                    <a:pt x="0" y="0"/>
                  </a:moveTo>
                  <a:cubicBezTo>
                    <a:pt x="0" y="3810"/>
                    <a:pt x="0" y="8572"/>
                    <a:pt x="0" y="12382"/>
                  </a:cubicBezTo>
                  <a:cubicBezTo>
                    <a:pt x="0" y="16192"/>
                    <a:pt x="0" y="20955"/>
                    <a:pt x="0" y="24765"/>
                  </a:cubicBezTo>
                  <a:cubicBezTo>
                    <a:pt x="0" y="20955"/>
                    <a:pt x="0" y="16192"/>
                    <a:pt x="0" y="12382"/>
                  </a:cubicBezTo>
                  <a:cubicBezTo>
                    <a:pt x="0" y="8572"/>
                    <a:pt x="0" y="3810"/>
                    <a:pt x="0" y="0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922AB0F-0D19-4989-8035-9BC19A1DFC80}"/>
                </a:ext>
              </a:extLst>
            </p:cNvPr>
            <p:cNvSpPr/>
            <p:nvPr/>
          </p:nvSpPr>
          <p:spPr>
            <a:xfrm>
              <a:off x="1675447" y="486727"/>
              <a:ext cx="9525" cy="114300"/>
            </a:xfrm>
            <a:custGeom>
              <a:avLst/>
              <a:gdLst>
                <a:gd name="connsiteX0" fmla="*/ 0 w 0"/>
                <a:gd name="connsiteY0" fmla="*/ 65723 h 114300"/>
                <a:gd name="connsiteX1" fmla="*/ 0 w 0"/>
                <a:gd name="connsiteY1" fmla="*/ 114300 h 114300"/>
                <a:gd name="connsiteX2" fmla="*/ 0 w 0"/>
                <a:gd name="connsiteY2" fmla="*/ 65723 h 114300"/>
                <a:gd name="connsiteX3" fmla="*/ 0 w 0"/>
                <a:gd name="connsiteY3" fmla="*/ 0 h 114300"/>
                <a:gd name="connsiteX4" fmla="*/ 0 w 0"/>
                <a:gd name="connsiteY4" fmla="*/ 65723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114300">
                  <a:moveTo>
                    <a:pt x="0" y="65723"/>
                  </a:moveTo>
                  <a:cubicBezTo>
                    <a:pt x="0" y="81915"/>
                    <a:pt x="0" y="98108"/>
                    <a:pt x="0" y="114300"/>
                  </a:cubicBezTo>
                  <a:cubicBezTo>
                    <a:pt x="0" y="98108"/>
                    <a:pt x="0" y="81915"/>
                    <a:pt x="0" y="65723"/>
                  </a:cubicBezTo>
                  <a:cubicBezTo>
                    <a:pt x="0" y="43815"/>
                    <a:pt x="0" y="21908"/>
                    <a:pt x="0" y="0"/>
                  </a:cubicBezTo>
                  <a:cubicBezTo>
                    <a:pt x="0" y="21908"/>
                    <a:pt x="0" y="43815"/>
                    <a:pt x="0" y="65723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C1D7D9F-1721-411F-A463-562874E6BA82}"/>
                </a:ext>
              </a:extLst>
            </p:cNvPr>
            <p:cNvSpPr/>
            <p:nvPr/>
          </p:nvSpPr>
          <p:spPr>
            <a:xfrm>
              <a:off x="1350645" y="564832"/>
              <a:ext cx="9525" cy="38100"/>
            </a:xfrm>
            <a:custGeom>
              <a:avLst/>
              <a:gdLst>
                <a:gd name="connsiteX0" fmla="*/ 0 w 0"/>
                <a:gd name="connsiteY0" fmla="*/ 41910 h 38100"/>
                <a:gd name="connsiteX1" fmla="*/ 0 w 0"/>
                <a:gd name="connsiteY1" fmla="*/ 24765 h 38100"/>
                <a:gd name="connsiteX2" fmla="*/ 0 w 0"/>
                <a:gd name="connsiteY2" fmla="*/ 0 h 38100"/>
                <a:gd name="connsiteX3" fmla="*/ 0 w 0"/>
                <a:gd name="connsiteY3" fmla="*/ 24765 h 38100"/>
                <a:gd name="connsiteX4" fmla="*/ 0 w 0"/>
                <a:gd name="connsiteY4" fmla="*/ 4191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38100">
                  <a:moveTo>
                    <a:pt x="0" y="41910"/>
                  </a:moveTo>
                  <a:cubicBezTo>
                    <a:pt x="0" y="36195"/>
                    <a:pt x="0" y="30480"/>
                    <a:pt x="0" y="24765"/>
                  </a:cubicBezTo>
                  <a:cubicBezTo>
                    <a:pt x="0" y="16193"/>
                    <a:pt x="0" y="7620"/>
                    <a:pt x="0" y="0"/>
                  </a:cubicBezTo>
                  <a:cubicBezTo>
                    <a:pt x="0" y="8573"/>
                    <a:pt x="0" y="17145"/>
                    <a:pt x="0" y="24765"/>
                  </a:cubicBezTo>
                  <a:cubicBezTo>
                    <a:pt x="0" y="30480"/>
                    <a:pt x="0" y="36195"/>
                    <a:pt x="0" y="41910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454AFD4-2817-4AD4-8AB9-8FACEE0D98A5}"/>
                </a:ext>
              </a:extLst>
            </p:cNvPr>
            <p:cNvSpPr/>
            <p:nvPr/>
          </p:nvSpPr>
          <p:spPr>
            <a:xfrm>
              <a:off x="541020" y="397998"/>
              <a:ext cx="180975" cy="247650"/>
            </a:xfrm>
            <a:custGeom>
              <a:avLst/>
              <a:gdLst>
                <a:gd name="connsiteX0" fmla="*/ 184785 w 180975"/>
                <a:gd name="connsiteY0" fmla="*/ 1100 h 247650"/>
                <a:gd name="connsiteX1" fmla="*/ 179070 w 180975"/>
                <a:gd name="connsiteY1" fmla="*/ 1100 h 247650"/>
                <a:gd name="connsiteX2" fmla="*/ 176213 w 180975"/>
                <a:gd name="connsiteY2" fmla="*/ 2052 h 247650"/>
                <a:gd name="connsiteX3" fmla="*/ 152400 w 180975"/>
                <a:gd name="connsiteY3" fmla="*/ 3005 h 247650"/>
                <a:gd name="connsiteX4" fmla="*/ 71438 w 180975"/>
                <a:gd name="connsiteY4" fmla="*/ 3005 h 247650"/>
                <a:gd name="connsiteX5" fmla="*/ 15240 w 180975"/>
                <a:gd name="connsiteY5" fmla="*/ 2052 h 247650"/>
                <a:gd name="connsiteX6" fmla="*/ 10478 w 180975"/>
                <a:gd name="connsiteY6" fmla="*/ 1100 h 247650"/>
                <a:gd name="connsiteX7" fmla="*/ 2857 w 180975"/>
                <a:gd name="connsiteY7" fmla="*/ 2052 h 247650"/>
                <a:gd name="connsiteX8" fmla="*/ 0 w 180975"/>
                <a:gd name="connsiteY8" fmla="*/ 6815 h 247650"/>
                <a:gd name="connsiteX9" fmla="*/ 2857 w 180975"/>
                <a:gd name="connsiteY9" fmla="*/ 11577 h 247650"/>
                <a:gd name="connsiteX10" fmla="*/ 8573 w 180975"/>
                <a:gd name="connsiteY10" fmla="*/ 13482 h 247650"/>
                <a:gd name="connsiteX11" fmla="*/ 20003 w 180975"/>
                <a:gd name="connsiteY11" fmla="*/ 15387 h 247650"/>
                <a:gd name="connsiteX12" fmla="*/ 33338 w 180975"/>
                <a:gd name="connsiteY12" fmla="*/ 25865 h 247650"/>
                <a:gd name="connsiteX13" fmla="*/ 34290 w 180975"/>
                <a:gd name="connsiteY13" fmla="*/ 31580 h 247650"/>
                <a:gd name="connsiteX14" fmla="*/ 35243 w 180975"/>
                <a:gd name="connsiteY14" fmla="*/ 43962 h 247650"/>
                <a:gd name="connsiteX15" fmla="*/ 35243 w 180975"/>
                <a:gd name="connsiteY15" fmla="*/ 127782 h 247650"/>
                <a:gd name="connsiteX16" fmla="*/ 35243 w 180975"/>
                <a:gd name="connsiteY16" fmla="*/ 214460 h 247650"/>
                <a:gd name="connsiteX17" fmla="*/ 34290 w 180975"/>
                <a:gd name="connsiteY17" fmla="*/ 224937 h 247650"/>
                <a:gd name="connsiteX18" fmla="*/ 23813 w 180975"/>
                <a:gd name="connsiteY18" fmla="*/ 237320 h 247650"/>
                <a:gd name="connsiteX19" fmla="*/ 13335 w 180975"/>
                <a:gd name="connsiteY19" fmla="*/ 239225 h 247650"/>
                <a:gd name="connsiteX20" fmla="*/ 8573 w 180975"/>
                <a:gd name="connsiteY20" fmla="*/ 240177 h 247650"/>
                <a:gd name="connsiteX21" fmla="*/ 5715 w 180975"/>
                <a:gd name="connsiteY21" fmla="*/ 245892 h 247650"/>
                <a:gd name="connsiteX22" fmla="*/ 9525 w 180975"/>
                <a:gd name="connsiteY22" fmla="*/ 249702 h 247650"/>
                <a:gd name="connsiteX23" fmla="*/ 15240 w 180975"/>
                <a:gd name="connsiteY23" fmla="*/ 249702 h 247650"/>
                <a:gd name="connsiteX24" fmla="*/ 41910 w 180975"/>
                <a:gd name="connsiteY24" fmla="*/ 248750 h 247650"/>
                <a:gd name="connsiteX25" fmla="*/ 75247 w 180975"/>
                <a:gd name="connsiteY25" fmla="*/ 248750 h 247650"/>
                <a:gd name="connsiteX26" fmla="*/ 95250 w 180975"/>
                <a:gd name="connsiteY26" fmla="*/ 249702 h 247650"/>
                <a:gd name="connsiteX27" fmla="*/ 99060 w 180975"/>
                <a:gd name="connsiteY27" fmla="*/ 248750 h 247650"/>
                <a:gd name="connsiteX28" fmla="*/ 101918 w 180975"/>
                <a:gd name="connsiteY28" fmla="*/ 244940 h 247650"/>
                <a:gd name="connsiteX29" fmla="*/ 100013 w 180975"/>
                <a:gd name="connsiteY29" fmla="*/ 240177 h 247650"/>
                <a:gd name="connsiteX30" fmla="*/ 95250 w 180975"/>
                <a:gd name="connsiteY30" fmla="*/ 238272 h 247650"/>
                <a:gd name="connsiteX31" fmla="*/ 85725 w 180975"/>
                <a:gd name="connsiteY31" fmla="*/ 237320 h 247650"/>
                <a:gd name="connsiteX32" fmla="*/ 73343 w 180975"/>
                <a:gd name="connsiteY32" fmla="*/ 225890 h 247650"/>
                <a:gd name="connsiteX33" fmla="*/ 72390 w 180975"/>
                <a:gd name="connsiteY33" fmla="*/ 216365 h 247650"/>
                <a:gd name="connsiteX34" fmla="*/ 72390 w 180975"/>
                <a:gd name="connsiteY34" fmla="*/ 146832 h 247650"/>
                <a:gd name="connsiteX35" fmla="*/ 73343 w 180975"/>
                <a:gd name="connsiteY35" fmla="*/ 138260 h 247650"/>
                <a:gd name="connsiteX36" fmla="*/ 80010 w 180975"/>
                <a:gd name="connsiteY36" fmla="*/ 131592 h 247650"/>
                <a:gd name="connsiteX37" fmla="*/ 86678 w 180975"/>
                <a:gd name="connsiteY37" fmla="*/ 130640 h 247650"/>
                <a:gd name="connsiteX38" fmla="*/ 120968 w 180975"/>
                <a:gd name="connsiteY38" fmla="*/ 130640 h 247650"/>
                <a:gd name="connsiteX39" fmla="*/ 136208 w 180975"/>
                <a:gd name="connsiteY39" fmla="*/ 132545 h 247650"/>
                <a:gd name="connsiteX40" fmla="*/ 158115 w 180975"/>
                <a:gd name="connsiteY40" fmla="*/ 152547 h 247650"/>
                <a:gd name="connsiteX41" fmla="*/ 162878 w 180975"/>
                <a:gd name="connsiteY41" fmla="*/ 167787 h 247650"/>
                <a:gd name="connsiteX42" fmla="*/ 164783 w 180975"/>
                <a:gd name="connsiteY42" fmla="*/ 171597 h 247650"/>
                <a:gd name="connsiteX43" fmla="*/ 171450 w 180975"/>
                <a:gd name="connsiteY43" fmla="*/ 173502 h 247650"/>
                <a:gd name="connsiteX44" fmla="*/ 174308 w 180975"/>
                <a:gd name="connsiteY44" fmla="*/ 168740 h 247650"/>
                <a:gd name="connsiteX45" fmla="*/ 174308 w 180975"/>
                <a:gd name="connsiteY45" fmla="*/ 159215 h 247650"/>
                <a:gd name="connsiteX46" fmla="*/ 172403 w 180975"/>
                <a:gd name="connsiteY46" fmla="*/ 121115 h 247650"/>
                <a:gd name="connsiteX47" fmla="*/ 173355 w 180975"/>
                <a:gd name="connsiteY47" fmla="*/ 88730 h 247650"/>
                <a:gd name="connsiteX48" fmla="*/ 173355 w 180975"/>
                <a:gd name="connsiteY48" fmla="*/ 84920 h 247650"/>
                <a:gd name="connsiteX49" fmla="*/ 169545 w 180975"/>
                <a:gd name="connsiteY49" fmla="*/ 80157 h 247650"/>
                <a:gd name="connsiteX50" fmla="*/ 163830 w 180975"/>
                <a:gd name="connsiteY50" fmla="*/ 82062 h 247650"/>
                <a:gd name="connsiteX51" fmla="*/ 161925 w 180975"/>
                <a:gd name="connsiteY51" fmla="*/ 85872 h 247650"/>
                <a:gd name="connsiteX52" fmla="*/ 156210 w 180975"/>
                <a:gd name="connsiteY52" fmla="*/ 101112 h 247650"/>
                <a:gd name="connsiteX53" fmla="*/ 143828 w 180975"/>
                <a:gd name="connsiteY53" fmla="*/ 112542 h 247650"/>
                <a:gd name="connsiteX54" fmla="*/ 120968 w 180975"/>
                <a:gd name="connsiteY54" fmla="*/ 116352 h 247650"/>
                <a:gd name="connsiteX55" fmla="*/ 81915 w 180975"/>
                <a:gd name="connsiteY55" fmla="*/ 115400 h 247650"/>
                <a:gd name="connsiteX56" fmla="*/ 80010 w 180975"/>
                <a:gd name="connsiteY56" fmla="*/ 115400 h 247650"/>
                <a:gd name="connsiteX57" fmla="*/ 73343 w 180975"/>
                <a:gd name="connsiteY57" fmla="*/ 108732 h 247650"/>
                <a:gd name="connsiteX58" fmla="*/ 72390 w 180975"/>
                <a:gd name="connsiteY58" fmla="*/ 96350 h 247650"/>
                <a:gd name="connsiteX59" fmla="*/ 72390 w 180975"/>
                <a:gd name="connsiteY59" fmla="*/ 36342 h 247650"/>
                <a:gd name="connsiteX60" fmla="*/ 73343 w 180975"/>
                <a:gd name="connsiteY60" fmla="*/ 26817 h 247650"/>
                <a:gd name="connsiteX61" fmla="*/ 83820 w 180975"/>
                <a:gd name="connsiteY61" fmla="*/ 16340 h 247650"/>
                <a:gd name="connsiteX62" fmla="*/ 91440 w 180975"/>
                <a:gd name="connsiteY62" fmla="*/ 15387 h 247650"/>
                <a:gd name="connsiteX63" fmla="*/ 132397 w 180975"/>
                <a:gd name="connsiteY63" fmla="*/ 17292 h 247650"/>
                <a:gd name="connsiteX64" fmla="*/ 152400 w 180975"/>
                <a:gd name="connsiteY64" fmla="*/ 23007 h 247650"/>
                <a:gd name="connsiteX65" fmla="*/ 169545 w 180975"/>
                <a:gd name="connsiteY65" fmla="*/ 39200 h 247650"/>
                <a:gd name="connsiteX66" fmla="*/ 178118 w 180975"/>
                <a:gd name="connsiteY66" fmla="*/ 55392 h 247650"/>
                <a:gd name="connsiteX67" fmla="*/ 184785 w 180975"/>
                <a:gd name="connsiteY67" fmla="*/ 58250 h 247650"/>
                <a:gd name="connsiteX68" fmla="*/ 188595 w 180975"/>
                <a:gd name="connsiteY68" fmla="*/ 52535 h 247650"/>
                <a:gd name="connsiteX69" fmla="*/ 188595 w 180975"/>
                <a:gd name="connsiteY69" fmla="*/ 4910 h 247650"/>
                <a:gd name="connsiteX70" fmla="*/ 184785 w 180975"/>
                <a:gd name="connsiteY70" fmla="*/ 110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180975" h="247650">
                  <a:moveTo>
                    <a:pt x="184785" y="1100"/>
                  </a:moveTo>
                  <a:cubicBezTo>
                    <a:pt x="182880" y="147"/>
                    <a:pt x="180975" y="-805"/>
                    <a:pt x="179070" y="1100"/>
                  </a:cubicBezTo>
                  <a:cubicBezTo>
                    <a:pt x="178118" y="2052"/>
                    <a:pt x="177165" y="2052"/>
                    <a:pt x="176213" y="2052"/>
                  </a:cubicBezTo>
                  <a:cubicBezTo>
                    <a:pt x="168593" y="2052"/>
                    <a:pt x="160020" y="3005"/>
                    <a:pt x="152400" y="3005"/>
                  </a:cubicBezTo>
                  <a:cubicBezTo>
                    <a:pt x="125730" y="3005"/>
                    <a:pt x="98107" y="3005"/>
                    <a:pt x="71438" y="3005"/>
                  </a:cubicBezTo>
                  <a:cubicBezTo>
                    <a:pt x="52388" y="3005"/>
                    <a:pt x="34290" y="2052"/>
                    <a:pt x="15240" y="2052"/>
                  </a:cubicBezTo>
                  <a:cubicBezTo>
                    <a:pt x="13335" y="2052"/>
                    <a:pt x="11430" y="2052"/>
                    <a:pt x="10478" y="1100"/>
                  </a:cubicBezTo>
                  <a:cubicBezTo>
                    <a:pt x="7620" y="-805"/>
                    <a:pt x="5715" y="1100"/>
                    <a:pt x="2857" y="2052"/>
                  </a:cubicBezTo>
                  <a:cubicBezTo>
                    <a:pt x="0" y="3005"/>
                    <a:pt x="0" y="4910"/>
                    <a:pt x="0" y="6815"/>
                  </a:cubicBezTo>
                  <a:cubicBezTo>
                    <a:pt x="0" y="8720"/>
                    <a:pt x="953" y="10625"/>
                    <a:pt x="2857" y="11577"/>
                  </a:cubicBezTo>
                  <a:cubicBezTo>
                    <a:pt x="4763" y="12530"/>
                    <a:pt x="6668" y="12530"/>
                    <a:pt x="8573" y="13482"/>
                  </a:cubicBezTo>
                  <a:cubicBezTo>
                    <a:pt x="12382" y="14435"/>
                    <a:pt x="16193" y="14435"/>
                    <a:pt x="20003" y="15387"/>
                  </a:cubicBezTo>
                  <a:cubicBezTo>
                    <a:pt x="25718" y="16340"/>
                    <a:pt x="31432" y="19197"/>
                    <a:pt x="33338" y="25865"/>
                  </a:cubicBezTo>
                  <a:cubicBezTo>
                    <a:pt x="34290" y="27770"/>
                    <a:pt x="34290" y="29675"/>
                    <a:pt x="34290" y="31580"/>
                  </a:cubicBezTo>
                  <a:cubicBezTo>
                    <a:pt x="34290" y="35390"/>
                    <a:pt x="35243" y="40152"/>
                    <a:pt x="35243" y="43962"/>
                  </a:cubicBezTo>
                  <a:cubicBezTo>
                    <a:pt x="35243" y="71585"/>
                    <a:pt x="35243" y="100160"/>
                    <a:pt x="35243" y="127782"/>
                  </a:cubicBezTo>
                  <a:cubicBezTo>
                    <a:pt x="35243" y="156357"/>
                    <a:pt x="35243" y="185885"/>
                    <a:pt x="35243" y="214460"/>
                  </a:cubicBezTo>
                  <a:cubicBezTo>
                    <a:pt x="35243" y="218270"/>
                    <a:pt x="35243" y="221127"/>
                    <a:pt x="34290" y="224937"/>
                  </a:cubicBezTo>
                  <a:cubicBezTo>
                    <a:pt x="33338" y="231605"/>
                    <a:pt x="30480" y="235415"/>
                    <a:pt x="23813" y="237320"/>
                  </a:cubicBezTo>
                  <a:cubicBezTo>
                    <a:pt x="20003" y="238272"/>
                    <a:pt x="17145" y="238272"/>
                    <a:pt x="13335" y="239225"/>
                  </a:cubicBezTo>
                  <a:cubicBezTo>
                    <a:pt x="11430" y="239225"/>
                    <a:pt x="9525" y="240177"/>
                    <a:pt x="8573" y="240177"/>
                  </a:cubicBezTo>
                  <a:cubicBezTo>
                    <a:pt x="6668" y="241130"/>
                    <a:pt x="5715" y="243035"/>
                    <a:pt x="5715" y="245892"/>
                  </a:cubicBezTo>
                  <a:cubicBezTo>
                    <a:pt x="5715" y="247797"/>
                    <a:pt x="7620" y="248750"/>
                    <a:pt x="9525" y="249702"/>
                  </a:cubicBezTo>
                  <a:cubicBezTo>
                    <a:pt x="11430" y="249702"/>
                    <a:pt x="13335" y="249702"/>
                    <a:pt x="15240" y="249702"/>
                  </a:cubicBezTo>
                  <a:cubicBezTo>
                    <a:pt x="23813" y="249702"/>
                    <a:pt x="33338" y="248750"/>
                    <a:pt x="41910" y="248750"/>
                  </a:cubicBezTo>
                  <a:cubicBezTo>
                    <a:pt x="53340" y="248750"/>
                    <a:pt x="64770" y="248750"/>
                    <a:pt x="75247" y="248750"/>
                  </a:cubicBezTo>
                  <a:cubicBezTo>
                    <a:pt x="81915" y="248750"/>
                    <a:pt x="88582" y="249702"/>
                    <a:pt x="95250" y="249702"/>
                  </a:cubicBezTo>
                  <a:cubicBezTo>
                    <a:pt x="96203" y="249702"/>
                    <a:pt x="98107" y="249702"/>
                    <a:pt x="99060" y="248750"/>
                  </a:cubicBezTo>
                  <a:cubicBezTo>
                    <a:pt x="100965" y="247797"/>
                    <a:pt x="101918" y="246845"/>
                    <a:pt x="101918" y="244940"/>
                  </a:cubicBezTo>
                  <a:cubicBezTo>
                    <a:pt x="101918" y="243035"/>
                    <a:pt x="101918" y="241130"/>
                    <a:pt x="100013" y="240177"/>
                  </a:cubicBezTo>
                  <a:cubicBezTo>
                    <a:pt x="98107" y="239225"/>
                    <a:pt x="97155" y="239225"/>
                    <a:pt x="95250" y="238272"/>
                  </a:cubicBezTo>
                  <a:cubicBezTo>
                    <a:pt x="92393" y="238272"/>
                    <a:pt x="88582" y="237320"/>
                    <a:pt x="85725" y="237320"/>
                  </a:cubicBezTo>
                  <a:cubicBezTo>
                    <a:pt x="79057" y="236367"/>
                    <a:pt x="73343" y="231605"/>
                    <a:pt x="73343" y="225890"/>
                  </a:cubicBezTo>
                  <a:cubicBezTo>
                    <a:pt x="73343" y="223032"/>
                    <a:pt x="72390" y="219222"/>
                    <a:pt x="72390" y="216365"/>
                  </a:cubicBezTo>
                  <a:cubicBezTo>
                    <a:pt x="72390" y="193505"/>
                    <a:pt x="72390" y="170645"/>
                    <a:pt x="72390" y="146832"/>
                  </a:cubicBezTo>
                  <a:cubicBezTo>
                    <a:pt x="72390" y="143975"/>
                    <a:pt x="72390" y="141117"/>
                    <a:pt x="73343" y="138260"/>
                  </a:cubicBezTo>
                  <a:cubicBezTo>
                    <a:pt x="74295" y="134450"/>
                    <a:pt x="76200" y="132545"/>
                    <a:pt x="80010" y="131592"/>
                  </a:cubicBezTo>
                  <a:cubicBezTo>
                    <a:pt x="81915" y="131592"/>
                    <a:pt x="83820" y="130640"/>
                    <a:pt x="86678" y="130640"/>
                  </a:cubicBezTo>
                  <a:cubicBezTo>
                    <a:pt x="98107" y="130640"/>
                    <a:pt x="109538" y="130640"/>
                    <a:pt x="120968" y="130640"/>
                  </a:cubicBezTo>
                  <a:cubicBezTo>
                    <a:pt x="125730" y="130640"/>
                    <a:pt x="131445" y="130640"/>
                    <a:pt x="136208" y="132545"/>
                  </a:cubicBezTo>
                  <a:cubicBezTo>
                    <a:pt x="146685" y="135402"/>
                    <a:pt x="155258" y="141117"/>
                    <a:pt x="158115" y="152547"/>
                  </a:cubicBezTo>
                  <a:cubicBezTo>
                    <a:pt x="159068" y="157310"/>
                    <a:pt x="160972" y="163025"/>
                    <a:pt x="162878" y="167787"/>
                  </a:cubicBezTo>
                  <a:cubicBezTo>
                    <a:pt x="162878" y="168740"/>
                    <a:pt x="163830" y="170645"/>
                    <a:pt x="164783" y="171597"/>
                  </a:cubicBezTo>
                  <a:cubicBezTo>
                    <a:pt x="165735" y="173502"/>
                    <a:pt x="168593" y="174455"/>
                    <a:pt x="171450" y="173502"/>
                  </a:cubicBezTo>
                  <a:cubicBezTo>
                    <a:pt x="173355" y="172550"/>
                    <a:pt x="174308" y="171597"/>
                    <a:pt x="174308" y="168740"/>
                  </a:cubicBezTo>
                  <a:cubicBezTo>
                    <a:pt x="174308" y="165882"/>
                    <a:pt x="174308" y="162072"/>
                    <a:pt x="174308" y="159215"/>
                  </a:cubicBezTo>
                  <a:cubicBezTo>
                    <a:pt x="173355" y="146832"/>
                    <a:pt x="172403" y="133497"/>
                    <a:pt x="172403" y="121115"/>
                  </a:cubicBezTo>
                  <a:cubicBezTo>
                    <a:pt x="172403" y="110637"/>
                    <a:pt x="173355" y="99207"/>
                    <a:pt x="173355" y="88730"/>
                  </a:cubicBezTo>
                  <a:cubicBezTo>
                    <a:pt x="173355" y="87777"/>
                    <a:pt x="173355" y="85872"/>
                    <a:pt x="173355" y="84920"/>
                  </a:cubicBezTo>
                  <a:cubicBezTo>
                    <a:pt x="173355" y="83015"/>
                    <a:pt x="172403" y="81110"/>
                    <a:pt x="169545" y="80157"/>
                  </a:cubicBezTo>
                  <a:cubicBezTo>
                    <a:pt x="167640" y="79205"/>
                    <a:pt x="165735" y="80157"/>
                    <a:pt x="163830" y="82062"/>
                  </a:cubicBezTo>
                  <a:cubicBezTo>
                    <a:pt x="162878" y="83015"/>
                    <a:pt x="162878" y="84920"/>
                    <a:pt x="161925" y="85872"/>
                  </a:cubicBezTo>
                  <a:cubicBezTo>
                    <a:pt x="160020" y="90635"/>
                    <a:pt x="158115" y="96350"/>
                    <a:pt x="156210" y="101112"/>
                  </a:cubicBezTo>
                  <a:cubicBezTo>
                    <a:pt x="153353" y="106827"/>
                    <a:pt x="149543" y="110637"/>
                    <a:pt x="143828" y="112542"/>
                  </a:cubicBezTo>
                  <a:cubicBezTo>
                    <a:pt x="135255" y="115400"/>
                    <a:pt x="128588" y="116352"/>
                    <a:pt x="120968" y="116352"/>
                  </a:cubicBezTo>
                  <a:cubicBezTo>
                    <a:pt x="107632" y="116352"/>
                    <a:pt x="95250" y="116352"/>
                    <a:pt x="81915" y="115400"/>
                  </a:cubicBezTo>
                  <a:cubicBezTo>
                    <a:pt x="80963" y="115400"/>
                    <a:pt x="80010" y="115400"/>
                    <a:pt x="80010" y="115400"/>
                  </a:cubicBezTo>
                  <a:cubicBezTo>
                    <a:pt x="75247" y="114447"/>
                    <a:pt x="74295" y="113495"/>
                    <a:pt x="73343" y="108732"/>
                  </a:cubicBezTo>
                  <a:cubicBezTo>
                    <a:pt x="73343" y="104922"/>
                    <a:pt x="72390" y="100160"/>
                    <a:pt x="72390" y="96350"/>
                  </a:cubicBezTo>
                  <a:cubicBezTo>
                    <a:pt x="72390" y="76347"/>
                    <a:pt x="72390" y="56345"/>
                    <a:pt x="72390" y="36342"/>
                  </a:cubicBezTo>
                  <a:cubicBezTo>
                    <a:pt x="72390" y="33485"/>
                    <a:pt x="72390" y="29675"/>
                    <a:pt x="73343" y="26817"/>
                  </a:cubicBezTo>
                  <a:cubicBezTo>
                    <a:pt x="74295" y="20150"/>
                    <a:pt x="77153" y="17292"/>
                    <a:pt x="83820" y="16340"/>
                  </a:cubicBezTo>
                  <a:cubicBezTo>
                    <a:pt x="86678" y="16340"/>
                    <a:pt x="88582" y="15387"/>
                    <a:pt x="91440" y="15387"/>
                  </a:cubicBezTo>
                  <a:cubicBezTo>
                    <a:pt x="104775" y="15387"/>
                    <a:pt x="118110" y="15387"/>
                    <a:pt x="132397" y="17292"/>
                  </a:cubicBezTo>
                  <a:cubicBezTo>
                    <a:pt x="139065" y="18245"/>
                    <a:pt x="145733" y="19197"/>
                    <a:pt x="152400" y="23007"/>
                  </a:cubicBezTo>
                  <a:cubicBezTo>
                    <a:pt x="160020" y="26817"/>
                    <a:pt x="164783" y="32532"/>
                    <a:pt x="169545" y="39200"/>
                  </a:cubicBezTo>
                  <a:cubicBezTo>
                    <a:pt x="172403" y="44915"/>
                    <a:pt x="175260" y="50630"/>
                    <a:pt x="178118" y="55392"/>
                  </a:cubicBezTo>
                  <a:cubicBezTo>
                    <a:pt x="180022" y="58250"/>
                    <a:pt x="181928" y="59202"/>
                    <a:pt x="184785" y="58250"/>
                  </a:cubicBezTo>
                  <a:cubicBezTo>
                    <a:pt x="186690" y="57297"/>
                    <a:pt x="188595" y="56345"/>
                    <a:pt x="188595" y="52535"/>
                  </a:cubicBezTo>
                  <a:cubicBezTo>
                    <a:pt x="188595" y="36342"/>
                    <a:pt x="188595" y="21102"/>
                    <a:pt x="188595" y="4910"/>
                  </a:cubicBezTo>
                  <a:cubicBezTo>
                    <a:pt x="187643" y="3005"/>
                    <a:pt x="186690" y="2052"/>
                    <a:pt x="184785" y="1100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6BC1F4F-CC1F-478E-AE76-95021415D42E}"/>
                </a:ext>
              </a:extLst>
            </p:cNvPr>
            <p:cNvSpPr/>
            <p:nvPr/>
          </p:nvSpPr>
          <p:spPr>
            <a:xfrm>
              <a:off x="1118235" y="468630"/>
              <a:ext cx="161925" cy="171450"/>
            </a:xfrm>
            <a:custGeom>
              <a:avLst/>
              <a:gdLst>
                <a:gd name="connsiteX0" fmla="*/ 164782 w 161925"/>
                <a:gd name="connsiteY0" fmla="*/ 170497 h 171450"/>
                <a:gd name="connsiteX1" fmla="*/ 160020 w 161925"/>
                <a:gd name="connsiteY1" fmla="*/ 169545 h 171450"/>
                <a:gd name="connsiteX2" fmla="*/ 149543 w 161925"/>
                <a:gd name="connsiteY2" fmla="*/ 162878 h 171450"/>
                <a:gd name="connsiteX3" fmla="*/ 143827 w 161925"/>
                <a:gd name="connsiteY3" fmla="*/ 154305 h 171450"/>
                <a:gd name="connsiteX4" fmla="*/ 132398 w 161925"/>
                <a:gd name="connsiteY4" fmla="*/ 133350 h 171450"/>
                <a:gd name="connsiteX5" fmla="*/ 117157 w 161925"/>
                <a:gd name="connsiteY5" fmla="*/ 106680 h 171450"/>
                <a:gd name="connsiteX6" fmla="*/ 102870 w 161925"/>
                <a:gd name="connsiteY6" fmla="*/ 87630 h 171450"/>
                <a:gd name="connsiteX7" fmla="*/ 103823 w 161925"/>
                <a:gd name="connsiteY7" fmla="*/ 85725 h 171450"/>
                <a:gd name="connsiteX8" fmla="*/ 113348 w 161925"/>
                <a:gd name="connsiteY8" fmla="*/ 82868 h 171450"/>
                <a:gd name="connsiteX9" fmla="*/ 133350 w 161925"/>
                <a:gd name="connsiteY9" fmla="*/ 68580 h 171450"/>
                <a:gd name="connsiteX10" fmla="*/ 140018 w 161925"/>
                <a:gd name="connsiteY10" fmla="*/ 50482 h 171450"/>
                <a:gd name="connsiteX11" fmla="*/ 131445 w 161925"/>
                <a:gd name="connsiteY11" fmla="*/ 18097 h 171450"/>
                <a:gd name="connsiteX12" fmla="*/ 109537 w 161925"/>
                <a:gd name="connsiteY12" fmla="*/ 2857 h 171450"/>
                <a:gd name="connsiteX13" fmla="*/ 89535 w 161925"/>
                <a:gd name="connsiteY13" fmla="*/ 0 h 171450"/>
                <a:gd name="connsiteX14" fmla="*/ 42863 w 161925"/>
                <a:gd name="connsiteY14" fmla="*/ 952 h 171450"/>
                <a:gd name="connsiteX15" fmla="*/ 7620 w 161925"/>
                <a:gd name="connsiteY15" fmla="*/ 0 h 171450"/>
                <a:gd name="connsiteX16" fmla="*/ 2857 w 161925"/>
                <a:gd name="connsiteY16" fmla="*/ 0 h 171450"/>
                <a:gd name="connsiteX17" fmla="*/ 0 w 161925"/>
                <a:gd name="connsiteY17" fmla="*/ 2857 h 171450"/>
                <a:gd name="connsiteX18" fmla="*/ 2857 w 161925"/>
                <a:gd name="connsiteY18" fmla="*/ 6668 h 171450"/>
                <a:gd name="connsiteX19" fmla="*/ 8573 w 161925"/>
                <a:gd name="connsiteY19" fmla="*/ 7620 h 171450"/>
                <a:gd name="connsiteX20" fmla="*/ 17145 w 161925"/>
                <a:gd name="connsiteY20" fmla="*/ 9525 h 171450"/>
                <a:gd name="connsiteX21" fmla="*/ 23813 w 161925"/>
                <a:gd name="connsiteY21" fmla="*/ 17145 h 171450"/>
                <a:gd name="connsiteX22" fmla="*/ 24765 w 161925"/>
                <a:gd name="connsiteY22" fmla="*/ 24765 h 171450"/>
                <a:gd name="connsiteX23" fmla="*/ 24765 w 161925"/>
                <a:gd name="connsiteY23" fmla="*/ 153353 h 171450"/>
                <a:gd name="connsiteX24" fmla="*/ 23813 w 161925"/>
                <a:gd name="connsiteY24" fmla="*/ 161925 h 171450"/>
                <a:gd name="connsiteX25" fmla="*/ 19050 w 161925"/>
                <a:gd name="connsiteY25" fmla="*/ 168593 h 171450"/>
                <a:gd name="connsiteX26" fmla="*/ 9525 w 161925"/>
                <a:gd name="connsiteY26" fmla="*/ 171450 h 171450"/>
                <a:gd name="connsiteX27" fmla="*/ 3810 w 161925"/>
                <a:gd name="connsiteY27" fmla="*/ 172403 h 171450"/>
                <a:gd name="connsiteX28" fmla="*/ 0 w 161925"/>
                <a:gd name="connsiteY28" fmla="*/ 176212 h 171450"/>
                <a:gd name="connsiteX29" fmla="*/ 3810 w 161925"/>
                <a:gd name="connsiteY29" fmla="*/ 179070 h 171450"/>
                <a:gd name="connsiteX30" fmla="*/ 5715 w 161925"/>
                <a:gd name="connsiteY30" fmla="*/ 179070 h 171450"/>
                <a:gd name="connsiteX31" fmla="*/ 15240 w 161925"/>
                <a:gd name="connsiteY31" fmla="*/ 179070 h 171450"/>
                <a:gd name="connsiteX32" fmla="*/ 45720 w 161925"/>
                <a:gd name="connsiteY32" fmla="*/ 178118 h 171450"/>
                <a:gd name="connsiteX33" fmla="*/ 70485 w 161925"/>
                <a:gd name="connsiteY33" fmla="*/ 179070 h 171450"/>
                <a:gd name="connsiteX34" fmla="*/ 75248 w 161925"/>
                <a:gd name="connsiteY34" fmla="*/ 179070 h 171450"/>
                <a:gd name="connsiteX35" fmla="*/ 79057 w 161925"/>
                <a:gd name="connsiteY35" fmla="*/ 176212 h 171450"/>
                <a:gd name="connsiteX36" fmla="*/ 76200 w 161925"/>
                <a:gd name="connsiteY36" fmla="*/ 171450 h 171450"/>
                <a:gd name="connsiteX37" fmla="*/ 70485 w 161925"/>
                <a:gd name="connsiteY37" fmla="*/ 170497 h 171450"/>
                <a:gd name="connsiteX38" fmla="*/ 61913 w 161925"/>
                <a:gd name="connsiteY38" fmla="*/ 168593 h 171450"/>
                <a:gd name="connsiteX39" fmla="*/ 55245 w 161925"/>
                <a:gd name="connsiteY39" fmla="*/ 160972 h 171450"/>
                <a:gd name="connsiteX40" fmla="*/ 54292 w 161925"/>
                <a:gd name="connsiteY40" fmla="*/ 152400 h 171450"/>
                <a:gd name="connsiteX41" fmla="*/ 54292 w 161925"/>
                <a:gd name="connsiteY41" fmla="*/ 139065 h 171450"/>
                <a:gd name="connsiteX42" fmla="*/ 54292 w 161925"/>
                <a:gd name="connsiteY42" fmla="*/ 125730 h 171450"/>
                <a:gd name="connsiteX43" fmla="*/ 54292 w 161925"/>
                <a:gd name="connsiteY43" fmla="*/ 106680 h 171450"/>
                <a:gd name="connsiteX44" fmla="*/ 54292 w 161925"/>
                <a:gd name="connsiteY44" fmla="*/ 98107 h 171450"/>
                <a:gd name="connsiteX45" fmla="*/ 60960 w 161925"/>
                <a:gd name="connsiteY45" fmla="*/ 91440 h 171450"/>
                <a:gd name="connsiteX46" fmla="*/ 67627 w 161925"/>
                <a:gd name="connsiteY46" fmla="*/ 92393 h 171450"/>
                <a:gd name="connsiteX47" fmla="*/ 76200 w 161925"/>
                <a:gd name="connsiteY47" fmla="*/ 97155 h 171450"/>
                <a:gd name="connsiteX48" fmla="*/ 88582 w 161925"/>
                <a:gd name="connsiteY48" fmla="*/ 120015 h 171450"/>
                <a:gd name="connsiteX49" fmla="*/ 101918 w 161925"/>
                <a:gd name="connsiteY49" fmla="*/ 144780 h 171450"/>
                <a:gd name="connsiteX50" fmla="*/ 116205 w 161925"/>
                <a:gd name="connsiteY50" fmla="*/ 171450 h 171450"/>
                <a:gd name="connsiteX51" fmla="*/ 125730 w 161925"/>
                <a:gd name="connsiteY51" fmla="*/ 178118 h 171450"/>
                <a:gd name="connsiteX52" fmla="*/ 160020 w 161925"/>
                <a:gd name="connsiteY52" fmla="*/ 178118 h 171450"/>
                <a:gd name="connsiteX53" fmla="*/ 163830 w 161925"/>
                <a:gd name="connsiteY53" fmla="*/ 178118 h 171450"/>
                <a:gd name="connsiteX54" fmla="*/ 166687 w 161925"/>
                <a:gd name="connsiteY54" fmla="*/ 175260 h 171450"/>
                <a:gd name="connsiteX55" fmla="*/ 164782 w 161925"/>
                <a:gd name="connsiteY55" fmla="*/ 170497 h 171450"/>
                <a:gd name="connsiteX56" fmla="*/ 93345 w 161925"/>
                <a:gd name="connsiteY56" fmla="*/ 77152 h 171450"/>
                <a:gd name="connsiteX57" fmla="*/ 78105 w 161925"/>
                <a:gd name="connsiteY57" fmla="*/ 81915 h 171450"/>
                <a:gd name="connsiteX58" fmla="*/ 60007 w 161925"/>
                <a:gd name="connsiteY58" fmla="*/ 81915 h 171450"/>
                <a:gd name="connsiteX59" fmla="*/ 55245 w 161925"/>
                <a:gd name="connsiteY59" fmla="*/ 77152 h 171450"/>
                <a:gd name="connsiteX60" fmla="*/ 55245 w 161925"/>
                <a:gd name="connsiteY60" fmla="*/ 72390 h 171450"/>
                <a:gd name="connsiteX61" fmla="*/ 55245 w 161925"/>
                <a:gd name="connsiteY61" fmla="*/ 60007 h 171450"/>
                <a:gd name="connsiteX62" fmla="*/ 55245 w 161925"/>
                <a:gd name="connsiteY62" fmla="*/ 47625 h 171450"/>
                <a:gd name="connsiteX63" fmla="*/ 55245 w 161925"/>
                <a:gd name="connsiteY63" fmla="*/ 35243 h 171450"/>
                <a:gd name="connsiteX64" fmla="*/ 55245 w 161925"/>
                <a:gd name="connsiteY64" fmla="*/ 22860 h 171450"/>
                <a:gd name="connsiteX65" fmla="*/ 56198 w 161925"/>
                <a:gd name="connsiteY65" fmla="*/ 14288 h 171450"/>
                <a:gd name="connsiteX66" fmla="*/ 61913 w 161925"/>
                <a:gd name="connsiteY66" fmla="*/ 7620 h 171450"/>
                <a:gd name="connsiteX67" fmla="*/ 72390 w 161925"/>
                <a:gd name="connsiteY67" fmla="*/ 6668 h 171450"/>
                <a:gd name="connsiteX68" fmla="*/ 87630 w 161925"/>
                <a:gd name="connsiteY68" fmla="*/ 10477 h 171450"/>
                <a:gd name="connsiteX69" fmla="*/ 99060 w 161925"/>
                <a:gd name="connsiteY69" fmla="*/ 20002 h 171450"/>
                <a:gd name="connsiteX70" fmla="*/ 106680 w 161925"/>
                <a:gd name="connsiteY70" fmla="*/ 36195 h 171450"/>
                <a:gd name="connsiteX71" fmla="*/ 105727 w 161925"/>
                <a:gd name="connsiteY71" fmla="*/ 60960 h 171450"/>
                <a:gd name="connsiteX72" fmla="*/ 93345 w 161925"/>
                <a:gd name="connsiteY72" fmla="*/ 77152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61925" h="171450">
                  <a:moveTo>
                    <a:pt x="164782" y="170497"/>
                  </a:moveTo>
                  <a:cubicBezTo>
                    <a:pt x="163830" y="169545"/>
                    <a:pt x="161925" y="169545"/>
                    <a:pt x="160020" y="169545"/>
                  </a:cubicBezTo>
                  <a:cubicBezTo>
                    <a:pt x="155257" y="168593"/>
                    <a:pt x="151448" y="166687"/>
                    <a:pt x="149543" y="162878"/>
                  </a:cubicBezTo>
                  <a:cubicBezTo>
                    <a:pt x="147637" y="160020"/>
                    <a:pt x="145732" y="157162"/>
                    <a:pt x="143827" y="154305"/>
                  </a:cubicBezTo>
                  <a:cubicBezTo>
                    <a:pt x="140018" y="147637"/>
                    <a:pt x="136207" y="140018"/>
                    <a:pt x="132398" y="133350"/>
                  </a:cubicBezTo>
                  <a:cubicBezTo>
                    <a:pt x="127635" y="124777"/>
                    <a:pt x="121920" y="116205"/>
                    <a:pt x="117157" y="106680"/>
                  </a:cubicBezTo>
                  <a:cubicBezTo>
                    <a:pt x="113348" y="100013"/>
                    <a:pt x="109537" y="92393"/>
                    <a:pt x="102870" y="87630"/>
                  </a:cubicBezTo>
                  <a:cubicBezTo>
                    <a:pt x="101918" y="86677"/>
                    <a:pt x="101918" y="86677"/>
                    <a:pt x="103823" y="85725"/>
                  </a:cubicBezTo>
                  <a:cubicBezTo>
                    <a:pt x="106680" y="84772"/>
                    <a:pt x="110490" y="83820"/>
                    <a:pt x="113348" y="82868"/>
                  </a:cubicBezTo>
                  <a:cubicBezTo>
                    <a:pt x="120968" y="80010"/>
                    <a:pt x="128587" y="75247"/>
                    <a:pt x="133350" y="68580"/>
                  </a:cubicBezTo>
                  <a:cubicBezTo>
                    <a:pt x="137160" y="62865"/>
                    <a:pt x="140018" y="57150"/>
                    <a:pt x="140018" y="50482"/>
                  </a:cubicBezTo>
                  <a:cubicBezTo>
                    <a:pt x="140970" y="38100"/>
                    <a:pt x="139065" y="27622"/>
                    <a:pt x="131445" y="18097"/>
                  </a:cubicBezTo>
                  <a:cubicBezTo>
                    <a:pt x="125730" y="10477"/>
                    <a:pt x="118110" y="5715"/>
                    <a:pt x="109537" y="2857"/>
                  </a:cubicBezTo>
                  <a:cubicBezTo>
                    <a:pt x="102870" y="952"/>
                    <a:pt x="96202" y="0"/>
                    <a:pt x="89535" y="0"/>
                  </a:cubicBezTo>
                  <a:cubicBezTo>
                    <a:pt x="74295" y="0"/>
                    <a:pt x="58102" y="952"/>
                    <a:pt x="42863" y="952"/>
                  </a:cubicBezTo>
                  <a:cubicBezTo>
                    <a:pt x="31432" y="952"/>
                    <a:pt x="19050" y="952"/>
                    <a:pt x="7620" y="0"/>
                  </a:cubicBezTo>
                  <a:cubicBezTo>
                    <a:pt x="5715" y="0"/>
                    <a:pt x="4763" y="0"/>
                    <a:pt x="2857" y="0"/>
                  </a:cubicBezTo>
                  <a:cubicBezTo>
                    <a:pt x="952" y="0"/>
                    <a:pt x="952" y="952"/>
                    <a:pt x="0" y="2857"/>
                  </a:cubicBezTo>
                  <a:cubicBezTo>
                    <a:pt x="0" y="4763"/>
                    <a:pt x="0" y="6668"/>
                    <a:pt x="2857" y="6668"/>
                  </a:cubicBezTo>
                  <a:cubicBezTo>
                    <a:pt x="4763" y="7620"/>
                    <a:pt x="6667" y="7620"/>
                    <a:pt x="8573" y="7620"/>
                  </a:cubicBezTo>
                  <a:cubicBezTo>
                    <a:pt x="11430" y="8572"/>
                    <a:pt x="14288" y="8572"/>
                    <a:pt x="17145" y="9525"/>
                  </a:cubicBezTo>
                  <a:cubicBezTo>
                    <a:pt x="20955" y="10477"/>
                    <a:pt x="22860" y="13335"/>
                    <a:pt x="23813" y="17145"/>
                  </a:cubicBezTo>
                  <a:cubicBezTo>
                    <a:pt x="23813" y="20002"/>
                    <a:pt x="24765" y="21907"/>
                    <a:pt x="24765" y="24765"/>
                  </a:cubicBezTo>
                  <a:cubicBezTo>
                    <a:pt x="24765" y="67627"/>
                    <a:pt x="24765" y="110490"/>
                    <a:pt x="24765" y="153353"/>
                  </a:cubicBezTo>
                  <a:cubicBezTo>
                    <a:pt x="24765" y="156210"/>
                    <a:pt x="23813" y="159068"/>
                    <a:pt x="23813" y="161925"/>
                  </a:cubicBezTo>
                  <a:cubicBezTo>
                    <a:pt x="23813" y="164783"/>
                    <a:pt x="21907" y="166687"/>
                    <a:pt x="19050" y="168593"/>
                  </a:cubicBezTo>
                  <a:cubicBezTo>
                    <a:pt x="16192" y="170497"/>
                    <a:pt x="13335" y="171450"/>
                    <a:pt x="9525" y="171450"/>
                  </a:cubicBezTo>
                  <a:cubicBezTo>
                    <a:pt x="7620" y="171450"/>
                    <a:pt x="5715" y="171450"/>
                    <a:pt x="3810" y="172403"/>
                  </a:cubicBezTo>
                  <a:cubicBezTo>
                    <a:pt x="952" y="173355"/>
                    <a:pt x="0" y="174308"/>
                    <a:pt x="0" y="176212"/>
                  </a:cubicBezTo>
                  <a:cubicBezTo>
                    <a:pt x="0" y="178118"/>
                    <a:pt x="952" y="179070"/>
                    <a:pt x="3810" y="179070"/>
                  </a:cubicBezTo>
                  <a:cubicBezTo>
                    <a:pt x="4763" y="179070"/>
                    <a:pt x="5715" y="179070"/>
                    <a:pt x="5715" y="179070"/>
                  </a:cubicBezTo>
                  <a:cubicBezTo>
                    <a:pt x="8573" y="179070"/>
                    <a:pt x="12382" y="179070"/>
                    <a:pt x="15240" y="179070"/>
                  </a:cubicBezTo>
                  <a:cubicBezTo>
                    <a:pt x="25717" y="179070"/>
                    <a:pt x="35242" y="178118"/>
                    <a:pt x="45720" y="178118"/>
                  </a:cubicBezTo>
                  <a:cubicBezTo>
                    <a:pt x="54292" y="178118"/>
                    <a:pt x="61913" y="179070"/>
                    <a:pt x="70485" y="179070"/>
                  </a:cubicBezTo>
                  <a:cubicBezTo>
                    <a:pt x="72390" y="179070"/>
                    <a:pt x="73342" y="179070"/>
                    <a:pt x="75248" y="179070"/>
                  </a:cubicBezTo>
                  <a:cubicBezTo>
                    <a:pt x="77152" y="179070"/>
                    <a:pt x="78105" y="178118"/>
                    <a:pt x="79057" y="176212"/>
                  </a:cubicBezTo>
                  <a:cubicBezTo>
                    <a:pt x="79057" y="174308"/>
                    <a:pt x="79057" y="172403"/>
                    <a:pt x="76200" y="171450"/>
                  </a:cubicBezTo>
                  <a:cubicBezTo>
                    <a:pt x="74295" y="170497"/>
                    <a:pt x="72390" y="170497"/>
                    <a:pt x="70485" y="170497"/>
                  </a:cubicBezTo>
                  <a:cubicBezTo>
                    <a:pt x="67627" y="169545"/>
                    <a:pt x="64770" y="169545"/>
                    <a:pt x="61913" y="168593"/>
                  </a:cubicBezTo>
                  <a:cubicBezTo>
                    <a:pt x="58102" y="167640"/>
                    <a:pt x="55245" y="164783"/>
                    <a:pt x="55245" y="160972"/>
                  </a:cubicBezTo>
                  <a:cubicBezTo>
                    <a:pt x="55245" y="158115"/>
                    <a:pt x="54292" y="155258"/>
                    <a:pt x="54292" y="152400"/>
                  </a:cubicBezTo>
                  <a:cubicBezTo>
                    <a:pt x="54292" y="147637"/>
                    <a:pt x="54292" y="143828"/>
                    <a:pt x="54292" y="139065"/>
                  </a:cubicBezTo>
                  <a:cubicBezTo>
                    <a:pt x="54292" y="134302"/>
                    <a:pt x="54292" y="130493"/>
                    <a:pt x="54292" y="125730"/>
                  </a:cubicBezTo>
                  <a:cubicBezTo>
                    <a:pt x="54292" y="119063"/>
                    <a:pt x="54292" y="112395"/>
                    <a:pt x="54292" y="106680"/>
                  </a:cubicBezTo>
                  <a:cubicBezTo>
                    <a:pt x="54292" y="103822"/>
                    <a:pt x="54292" y="100965"/>
                    <a:pt x="54292" y="98107"/>
                  </a:cubicBezTo>
                  <a:cubicBezTo>
                    <a:pt x="54292" y="93345"/>
                    <a:pt x="56198" y="91440"/>
                    <a:pt x="60960" y="91440"/>
                  </a:cubicBezTo>
                  <a:cubicBezTo>
                    <a:pt x="62865" y="91440"/>
                    <a:pt x="65723" y="91440"/>
                    <a:pt x="67627" y="92393"/>
                  </a:cubicBezTo>
                  <a:cubicBezTo>
                    <a:pt x="71438" y="92393"/>
                    <a:pt x="74295" y="94297"/>
                    <a:pt x="76200" y="97155"/>
                  </a:cubicBezTo>
                  <a:cubicBezTo>
                    <a:pt x="80010" y="104775"/>
                    <a:pt x="84773" y="112395"/>
                    <a:pt x="88582" y="120015"/>
                  </a:cubicBezTo>
                  <a:cubicBezTo>
                    <a:pt x="93345" y="128588"/>
                    <a:pt x="97155" y="136208"/>
                    <a:pt x="101918" y="144780"/>
                  </a:cubicBezTo>
                  <a:cubicBezTo>
                    <a:pt x="106680" y="154305"/>
                    <a:pt x="111443" y="162878"/>
                    <a:pt x="116205" y="171450"/>
                  </a:cubicBezTo>
                  <a:cubicBezTo>
                    <a:pt x="118110" y="175260"/>
                    <a:pt x="120968" y="178118"/>
                    <a:pt x="125730" y="178118"/>
                  </a:cubicBezTo>
                  <a:cubicBezTo>
                    <a:pt x="137160" y="178118"/>
                    <a:pt x="148590" y="178118"/>
                    <a:pt x="160020" y="178118"/>
                  </a:cubicBezTo>
                  <a:cubicBezTo>
                    <a:pt x="160973" y="178118"/>
                    <a:pt x="161925" y="178118"/>
                    <a:pt x="163830" y="178118"/>
                  </a:cubicBezTo>
                  <a:cubicBezTo>
                    <a:pt x="165735" y="178118"/>
                    <a:pt x="166687" y="177165"/>
                    <a:pt x="166687" y="175260"/>
                  </a:cubicBezTo>
                  <a:cubicBezTo>
                    <a:pt x="166687" y="172403"/>
                    <a:pt x="166687" y="170497"/>
                    <a:pt x="164782" y="170497"/>
                  </a:cubicBezTo>
                  <a:close/>
                  <a:moveTo>
                    <a:pt x="93345" y="77152"/>
                  </a:moveTo>
                  <a:cubicBezTo>
                    <a:pt x="88582" y="80010"/>
                    <a:pt x="83820" y="81915"/>
                    <a:pt x="78105" y="81915"/>
                  </a:cubicBezTo>
                  <a:cubicBezTo>
                    <a:pt x="72390" y="82868"/>
                    <a:pt x="66675" y="82868"/>
                    <a:pt x="60007" y="81915"/>
                  </a:cubicBezTo>
                  <a:cubicBezTo>
                    <a:pt x="56198" y="80963"/>
                    <a:pt x="56198" y="80963"/>
                    <a:pt x="55245" y="77152"/>
                  </a:cubicBezTo>
                  <a:cubicBezTo>
                    <a:pt x="55245" y="75247"/>
                    <a:pt x="55245" y="74295"/>
                    <a:pt x="55245" y="72390"/>
                  </a:cubicBezTo>
                  <a:cubicBezTo>
                    <a:pt x="55245" y="68580"/>
                    <a:pt x="55245" y="63818"/>
                    <a:pt x="55245" y="60007"/>
                  </a:cubicBezTo>
                  <a:cubicBezTo>
                    <a:pt x="55245" y="56197"/>
                    <a:pt x="55245" y="51435"/>
                    <a:pt x="55245" y="47625"/>
                  </a:cubicBezTo>
                  <a:cubicBezTo>
                    <a:pt x="55245" y="43815"/>
                    <a:pt x="55245" y="39052"/>
                    <a:pt x="55245" y="35243"/>
                  </a:cubicBezTo>
                  <a:cubicBezTo>
                    <a:pt x="55245" y="31432"/>
                    <a:pt x="55245" y="26670"/>
                    <a:pt x="55245" y="22860"/>
                  </a:cubicBezTo>
                  <a:cubicBezTo>
                    <a:pt x="55245" y="20002"/>
                    <a:pt x="55245" y="17145"/>
                    <a:pt x="56198" y="14288"/>
                  </a:cubicBezTo>
                  <a:cubicBezTo>
                    <a:pt x="57150" y="10477"/>
                    <a:pt x="59055" y="8572"/>
                    <a:pt x="61913" y="7620"/>
                  </a:cubicBezTo>
                  <a:cubicBezTo>
                    <a:pt x="65723" y="6668"/>
                    <a:pt x="68580" y="5715"/>
                    <a:pt x="72390" y="6668"/>
                  </a:cubicBezTo>
                  <a:cubicBezTo>
                    <a:pt x="77152" y="7620"/>
                    <a:pt x="82867" y="8572"/>
                    <a:pt x="87630" y="10477"/>
                  </a:cubicBezTo>
                  <a:cubicBezTo>
                    <a:pt x="92392" y="12382"/>
                    <a:pt x="96202" y="16193"/>
                    <a:pt x="99060" y="20002"/>
                  </a:cubicBezTo>
                  <a:cubicBezTo>
                    <a:pt x="102870" y="24765"/>
                    <a:pt x="104775" y="30480"/>
                    <a:pt x="106680" y="36195"/>
                  </a:cubicBezTo>
                  <a:cubicBezTo>
                    <a:pt x="108585" y="44768"/>
                    <a:pt x="108585" y="52388"/>
                    <a:pt x="105727" y="60960"/>
                  </a:cubicBezTo>
                  <a:cubicBezTo>
                    <a:pt x="103823" y="68580"/>
                    <a:pt x="100013" y="73343"/>
                    <a:pt x="93345" y="77152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629AD13F-D77C-4C3F-8277-9A582C9F9979}"/>
                </a:ext>
              </a:extLst>
            </p:cNvPr>
            <p:cNvSpPr/>
            <p:nvPr/>
          </p:nvSpPr>
          <p:spPr>
            <a:xfrm>
              <a:off x="1173480" y="573405"/>
              <a:ext cx="9525" cy="28575"/>
            </a:xfrm>
            <a:custGeom>
              <a:avLst/>
              <a:gdLst>
                <a:gd name="connsiteX0" fmla="*/ 0 w 0"/>
                <a:gd name="connsiteY0" fmla="*/ 32385 h 28575"/>
                <a:gd name="connsiteX1" fmla="*/ 0 w 0"/>
                <a:gd name="connsiteY1" fmla="*/ 19050 h 28575"/>
                <a:gd name="connsiteX2" fmla="*/ 0 w 0"/>
                <a:gd name="connsiteY2" fmla="*/ 0 h 28575"/>
                <a:gd name="connsiteX3" fmla="*/ 0 w 0"/>
                <a:gd name="connsiteY3" fmla="*/ 19050 h 28575"/>
                <a:gd name="connsiteX4" fmla="*/ 0 w 0"/>
                <a:gd name="connsiteY4" fmla="*/ 3238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28575">
                  <a:moveTo>
                    <a:pt x="0" y="32385"/>
                  </a:moveTo>
                  <a:cubicBezTo>
                    <a:pt x="0" y="27622"/>
                    <a:pt x="0" y="23813"/>
                    <a:pt x="0" y="19050"/>
                  </a:cubicBezTo>
                  <a:cubicBezTo>
                    <a:pt x="0" y="12382"/>
                    <a:pt x="0" y="5715"/>
                    <a:pt x="0" y="0"/>
                  </a:cubicBezTo>
                  <a:cubicBezTo>
                    <a:pt x="0" y="6668"/>
                    <a:pt x="0" y="13335"/>
                    <a:pt x="0" y="19050"/>
                  </a:cubicBezTo>
                  <a:cubicBezTo>
                    <a:pt x="0" y="23813"/>
                    <a:pt x="0" y="28575"/>
                    <a:pt x="0" y="32385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64D79BE-B143-4CA7-B879-6E0464E2F1C2}"/>
                </a:ext>
              </a:extLst>
            </p:cNvPr>
            <p:cNvSpPr/>
            <p:nvPr/>
          </p:nvSpPr>
          <p:spPr>
            <a:xfrm>
              <a:off x="1917383" y="466725"/>
              <a:ext cx="161925" cy="171450"/>
            </a:xfrm>
            <a:custGeom>
              <a:avLst/>
              <a:gdLst>
                <a:gd name="connsiteX0" fmla="*/ 160972 w 161925"/>
                <a:gd name="connsiteY0" fmla="*/ 171450 h 171450"/>
                <a:gd name="connsiteX1" fmla="*/ 158115 w 161925"/>
                <a:gd name="connsiteY1" fmla="*/ 170498 h 171450"/>
                <a:gd name="connsiteX2" fmla="*/ 143827 w 161925"/>
                <a:gd name="connsiteY2" fmla="*/ 160020 h 171450"/>
                <a:gd name="connsiteX3" fmla="*/ 127635 w 161925"/>
                <a:gd name="connsiteY3" fmla="*/ 131445 h 171450"/>
                <a:gd name="connsiteX4" fmla="*/ 110490 w 161925"/>
                <a:gd name="connsiteY4" fmla="*/ 100965 h 171450"/>
                <a:gd name="connsiteX5" fmla="*/ 100965 w 161925"/>
                <a:gd name="connsiteY5" fmla="*/ 88582 h 171450"/>
                <a:gd name="connsiteX6" fmla="*/ 101917 w 161925"/>
                <a:gd name="connsiteY6" fmla="*/ 85725 h 171450"/>
                <a:gd name="connsiteX7" fmla="*/ 121920 w 161925"/>
                <a:gd name="connsiteY7" fmla="*/ 77152 h 171450"/>
                <a:gd name="connsiteX8" fmla="*/ 133350 w 161925"/>
                <a:gd name="connsiteY8" fmla="*/ 63818 h 171450"/>
                <a:gd name="connsiteX9" fmla="*/ 128588 w 161925"/>
                <a:gd name="connsiteY9" fmla="*/ 17145 h 171450"/>
                <a:gd name="connsiteX10" fmla="*/ 114300 w 161925"/>
                <a:gd name="connsiteY10" fmla="*/ 5715 h 171450"/>
                <a:gd name="connsiteX11" fmla="*/ 89535 w 161925"/>
                <a:gd name="connsiteY11" fmla="*/ 0 h 171450"/>
                <a:gd name="connsiteX12" fmla="*/ 74295 w 161925"/>
                <a:gd name="connsiteY12" fmla="*/ 0 h 171450"/>
                <a:gd name="connsiteX13" fmla="*/ 49530 w 161925"/>
                <a:gd name="connsiteY13" fmla="*/ 952 h 171450"/>
                <a:gd name="connsiteX14" fmla="*/ 20955 w 161925"/>
                <a:gd name="connsiteY14" fmla="*/ 952 h 171450"/>
                <a:gd name="connsiteX15" fmla="*/ 3810 w 161925"/>
                <a:gd name="connsiteY15" fmla="*/ 952 h 171450"/>
                <a:gd name="connsiteX16" fmla="*/ 0 w 161925"/>
                <a:gd name="connsiteY16" fmla="*/ 3810 h 171450"/>
                <a:gd name="connsiteX17" fmla="*/ 2858 w 161925"/>
                <a:gd name="connsiteY17" fmla="*/ 7620 h 171450"/>
                <a:gd name="connsiteX18" fmla="*/ 8572 w 161925"/>
                <a:gd name="connsiteY18" fmla="*/ 8573 h 171450"/>
                <a:gd name="connsiteX19" fmla="*/ 17145 w 161925"/>
                <a:gd name="connsiteY19" fmla="*/ 10477 h 171450"/>
                <a:gd name="connsiteX20" fmla="*/ 22860 w 161925"/>
                <a:gd name="connsiteY20" fmla="*/ 17145 h 171450"/>
                <a:gd name="connsiteX21" fmla="*/ 23813 w 161925"/>
                <a:gd name="connsiteY21" fmla="*/ 28575 h 171450"/>
                <a:gd name="connsiteX22" fmla="*/ 23813 w 161925"/>
                <a:gd name="connsiteY22" fmla="*/ 151448 h 171450"/>
                <a:gd name="connsiteX23" fmla="*/ 22860 w 161925"/>
                <a:gd name="connsiteY23" fmla="*/ 162877 h 171450"/>
                <a:gd name="connsiteX24" fmla="*/ 17145 w 161925"/>
                <a:gd name="connsiteY24" fmla="*/ 169545 h 171450"/>
                <a:gd name="connsiteX25" fmla="*/ 8572 w 161925"/>
                <a:gd name="connsiteY25" fmla="*/ 171450 h 171450"/>
                <a:gd name="connsiteX26" fmla="*/ 3810 w 161925"/>
                <a:gd name="connsiteY26" fmla="*/ 172402 h 171450"/>
                <a:gd name="connsiteX27" fmla="*/ 952 w 161925"/>
                <a:gd name="connsiteY27" fmla="*/ 176213 h 171450"/>
                <a:gd name="connsiteX28" fmla="*/ 4763 w 161925"/>
                <a:gd name="connsiteY28" fmla="*/ 179070 h 171450"/>
                <a:gd name="connsiteX29" fmla="*/ 8572 w 161925"/>
                <a:gd name="connsiteY29" fmla="*/ 179070 h 171450"/>
                <a:gd name="connsiteX30" fmla="*/ 26670 w 161925"/>
                <a:gd name="connsiteY30" fmla="*/ 178117 h 171450"/>
                <a:gd name="connsiteX31" fmla="*/ 62865 w 161925"/>
                <a:gd name="connsiteY31" fmla="*/ 179070 h 171450"/>
                <a:gd name="connsiteX32" fmla="*/ 75247 w 161925"/>
                <a:gd name="connsiteY32" fmla="*/ 179070 h 171450"/>
                <a:gd name="connsiteX33" fmla="*/ 80010 w 161925"/>
                <a:gd name="connsiteY33" fmla="*/ 176213 h 171450"/>
                <a:gd name="connsiteX34" fmla="*/ 76200 w 161925"/>
                <a:gd name="connsiteY34" fmla="*/ 172402 h 171450"/>
                <a:gd name="connsiteX35" fmla="*/ 72390 w 161925"/>
                <a:gd name="connsiteY35" fmla="*/ 172402 h 171450"/>
                <a:gd name="connsiteX36" fmla="*/ 67627 w 161925"/>
                <a:gd name="connsiteY36" fmla="*/ 172402 h 171450"/>
                <a:gd name="connsiteX37" fmla="*/ 54292 w 161925"/>
                <a:gd name="connsiteY37" fmla="*/ 158115 h 171450"/>
                <a:gd name="connsiteX38" fmla="*/ 54292 w 161925"/>
                <a:gd name="connsiteY38" fmla="*/ 155258 h 171450"/>
                <a:gd name="connsiteX39" fmla="*/ 54292 w 161925"/>
                <a:gd name="connsiteY39" fmla="*/ 129540 h 171450"/>
                <a:gd name="connsiteX40" fmla="*/ 54292 w 161925"/>
                <a:gd name="connsiteY40" fmla="*/ 111443 h 171450"/>
                <a:gd name="connsiteX41" fmla="*/ 54292 w 161925"/>
                <a:gd name="connsiteY41" fmla="*/ 98107 h 171450"/>
                <a:gd name="connsiteX42" fmla="*/ 58102 w 161925"/>
                <a:gd name="connsiteY42" fmla="*/ 93345 h 171450"/>
                <a:gd name="connsiteX43" fmla="*/ 65722 w 161925"/>
                <a:gd name="connsiteY43" fmla="*/ 93345 h 171450"/>
                <a:gd name="connsiteX44" fmla="*/ 78105 w 161925"/>
                <a:gd name="connsiteY44" fmla="*/ 100965 h 171450"/>
                <a:gd name="connsiteX45" fmla="*/ 86677 w 161925"/>
                <a:gd name="connsiteY45" fmla="*/ 116205 h 171450"/>
                <a:gd name="connsiteX46" fmla="*/ 91440 w 161925"/>
                <a:gd name="connsiteY46" fmla="*/ 124777 h 171450"/>
                <a:gd name="connsiteX47" fmla="*/ 101917 w 161925"/>
                <a:gd name="connsiteY47" fmla="*/ 144780 h 171450"/>
                <a:gd name="connsiteX48" fmla="*/ 114300 w 161925"/>
                <a:gd name="connsiteY48" fmla="*/ 167640 h 171450"/>
                <a:gd name="connsiteX49" fmla="*/ 118110 w 161925"/>
                <a:gd name="connsiteY49" fmla="*/ 174308 h 171450"/>
                <a:gd name="connsiteX50" fmla="*/ 125730 w 161925"/>
                <a:gd name="connsiteY50" fmla="*/ 179070 h 171450"/>
                <a:gd name="connsiteX51" fmla="*/ 160972 w 161925"/>
                <a:gd name="connsiteY51" fmla="*/ 179070 h 171450"/>
                <a:gd name="connsiteX52" fmla="*/ 163830 w 161925"/>
                <a:gd name="connsiteY52" fmla="*/ 179070 h 171450"/>
                <a:gd name="connsiteX53" fmla="*/ 166688 w 161925"/>
                <a:gd name="connsiteY53" fmla="*/ 176213 h 171450"/>
                <a:gd name="connsiteX54" fmla="*/ 160972 w 161925"/>
                <a:gd name="connsiteY54" fmla="*/ 171450 h 171450"/>
                <a:gd name="connsiteX55" fmla="*/ 80963 w 161925"/>
                <a:gd name="connsiteY55" fmla="*/ 82868 h 171450"/>
                <a:gd name="connsiteX56" fmla="*/ 59055 w 161925"/>
                <a:gd name="connsiteY56" fmla="*/ 83820 h 171450"/>
                <a:gd name="connsiteX57" fmla="*/ 51435 w 161925"/>
                <a:gd name="connsiteY57" fmla="*/ 76200 h 171450"/>
                <a:gd name="connsiteX58" fmla="*/ 51435 w 161925"/>
                <a:gd name="connsiteY58" fmla="*/ 21907 h 171450"/>
                <a:gd name="connsiteX59" fmla="*/ 52388 w 161925"/>
                <a:gd name="connsiteY59" fmla="*/ 16193 h 171450"/>
                <a:gd name="connsiteX60" fmla="*/ 57150 w 161925"/>
                <a:gd name="connsiteY60" fmla="*/ 9525 h 171450"/>
                <a:gd name="connsiteX61" fmla="*/ 68580 w 161925"/>
                <a:gd name="connsiteY61" fmla="*/ 8573 h 171450"/>
                <a:gd name="connsiteX62" fmla="*/ 80010 w 161925"/>
                <a:gd name="connsiteY62" fmla="*/ 11430 h 171450"/>
                <a:gd name="connsiteX63" fmla="*/ 100013 w 161925"/>
                <a:gd name="connsiteY63" fmla="*/ 32385 h 171450"/>
                <a:gd name="connsiteX64" fmla="*/ 101917 w 161925"/>
                <a:gd name="connsiteY64" fmla="*/ 41910 h 171450"/>
                <a:gd name="connsiteX65" fmla="*/ 102870 w 161925"/>
                <a:gd name="connsiteY65" fmla="*/ 50482 h 171450"/>
                <a:gd name="connsiteX66" fmla="*/ 99060 w 161925"/>
                <a:gd name="connsiteY66" fmla="*/ 68580 h 171450"/>
                <a:gd name="connsiteX67" fmla="*/ 80963 w 161925"/>
                <a:gd name="connsiteY67" fmla="*/ 82868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161925" h="171450">
                  <a:moveTo>
                    <a:pt x="160972" y="171450"/>
                  </a:moveTo>
                  <a:cubicBezTo>
                    <a:pt x="160020" y="171450"/>
                    <a:pt x="159067" y="170498"/>
                    <a:pt x="158115" y="170498"/>
                  </a:cubicBezTo>
                  <a:cubicBezTo>
                    <a:pt x="151447" y="169545"/>
                    <a:pt x="146685" y="165735"/>
                    <a:pt x="143827" y="160020"/>
                  </a:cubicBezTo>
                  <a:cubicBezTo>
                    <a:pt x="138113" y="150495"/>
                    <a:pt x="132397" y="140970"/>
                    <a:pt x="127635" y="131445"/>
                  </a:cubicBezTo>
                  <a:cubicBezTo>
                    <a:pt x="121920" y="120968"/>
                    <a:pt x="116205" y="111443"/>
                    <a:pt x="110490" y="100965"/>
                  </a:cubicBezTo>
                  <a:cubicBezTo>
                    <a:pt x="107633" y="96202"/>
                    <a:pt x="104775" y="92393"/>
                    <a:pt x="100965" y="88582"/>
                  </a:cubicBezTo>
                  <a:cubicBezTo>
                    <a:pt x="99060" y="87630"/>
                    <a:pt x="99060" y="86677"/>
                    <a:pt x="101917" y="85725"/>
                  </a:cubicBezTo>
                  <a:cubicBezTo>
                    <a:pt x="108585" y="83820"/>
                    <a:pt x="115252" y="80963"/>
                    <a:pt x="121920" y="77152"/>
                  </a:cubicBezTo>
                  <a:cubicBezTo>
                    <a:pt x="126683" y="73343"/>
                    <a:pt x="131445" y="69532"/>
                    <a:pt x="133350" y="63818"/>
                  </a:cubicBezTo>
                  <a:cubicBezTo>
                    <a:pt x="140017" y="47625"/>
                    <a:pt x="139065" y="32385"/>
                    <a:pt x="128588" y="17145"/>
                  </a:cubicBezTo>
                  <a:cubicBezTo>
                    <a:pt x="124777" y="11430"/>
                    <a:pt x="119063" y="8573"/>
                    <a:pt x="114300" y="5715"/>
                  </a:cubicBezTo>
                  <a:cubicBezTo>
                    <a:pt x="106680" y="1905"/>
                    <a:pt x="98108" y="0"/>
                    <a:pt x="89535" y="0"/>
                  </a:cubicBezTo>
                  <a:cubicBezTo>
                    <a:pt x="84772" y="0"/>
                    <a:pt x="79058" y="0"/>
                    <a:pt x="74295" y="0"/>
                  </a:cubicBezTo>
                  <a:cubicBezTo>
                    <a:pt x="65722" y="0"/>
                    <a:pt x="57150" y="952"/>
                    <a:pt x="49530" y="952"/>
                  </a:cubicBezTo>
                  <a:cubicBezTo>
                    <a:pt x="40005" y="952"/>
                    <a:pt x="30480" y="952"/>
                    <a:pt x="20955" y="952"/>
                  </a:cubicBezTo>
                  <a:cubicBezTo>
                    <a:pt x="15240" y="952"/>
                    <a:pt x="9525" y="952"/>
                    <a:pt x="3810" y="952"/>
                  </a:cubicBezTo>
                  <a:cubicBezTo>
                    <a:pt x="952" y="952"/>
                    <a:pt x="0" y="1905"/>
                    <a:pt x="0" y="3810"/>
                  </a:cubicBezTo>
                  <a:cubicBezTo>
                    <a:pt x="0" y="5715"/>
                    <a:pt x="952" y="7620"/>
                    <a:pt x="2858" y="7620"/>
                  </a:cubicBezTo>
                  <a:cubicBezTo>
                    <a:pt x="4763" y="8573"/>
                    <a:pt x="6667" y="8573"/>
                    <a:pt x="8572" y="8573"/>
                  </a:cubicBezTo>
                  <a:cubicBezTo>
                    <a:pt x="11430" y="9525"/>
                    <a:pt x="14288" y="9525"/>
                    <a:pt x="17145" y="10477"/>
                  </a:cubicBezTo>
                  <a:cubicBezTo>
                    <a:pt x="20002" y="11430"/>
                    <a:pt x="22860" y="13335"/>
                    <a:pt x="22860" y="17145"/>
                  </a:cubicBezTo>
                  <a:cubicBezTo>
                    <a:pt x="23813" y="20955"/>
                    <a:pt x="23813" y="24765"/>
                    <a:pt x="23813" y="28575"/>
                  </a:cubicBezTo>
                  <a:cubicBezTo>
                    <a:pt x="23813" y="69532"/>
                    <a:pt x="23813" y="110490"/>
                    <a:pt x="23813" y="151448"/>
                  </a:cubicBezTo>
                  <a:cubicBezTo>
                    <a:pt x="23813" y="155258"/>
                    <a:pt x="22860" y="159067"/>
                    <a:pt x="22860" y="162877"/>
                  </a:cubicBezTo>
                  <a:cubicBezTo>
                    <a:pt x="21908" y="166688"/>
                    <a:pt x="20002" y="168592"/>
                    <a:pt x="17145" y="169545"/>
                  </a:cubicBezTo>
                  <a:cubicBezTo>
                    <a:pt x="14288" y="170498"/>
                    <a:pt x="11430" y="170498"/>
                    <a:pt x="8572" y="171450"/>
                  </a:cubicBezTo>
                  <a:cubicBezTo>
                    <a:pt x="6667" y="171450"/>
                    <a:pt x="4763" y="171450"/>
                    <a:pt x="3810" y="172402"/>
                  </a:cubicBezTo>
                  <a:cubicBezTo>
                    <a:pt x="1905" y="173355"/>
                    <a:pt x="0" y="174308"/>
                    <a:pt x="952" y="176213"/>
                  </a:cubicBezTo>
                  <a:cubicBezTo>
                    <a:pt x="952" y="178117"/>
                    <a:pt x="2858" y="179070"/>
                    <a:pt x="4763" y="179070"/>
                  </a:cubicBezTo>
                  <a:cubicBezTo>
                    <a:pt x="5715" y="179070"/>
                    <a:pt x="7620" y="179070"/>
                    <a:pt x="8572" y="179070"/>
                  </a:cubicBezTo>
                  <a:cubicBezTo>
                    <a:pt x="14288" y="179070"/>
                    <a:pt x="20002" y="178117"/>
                    <a:pt x="26670" y="178117"/>
                  </a:cubicBezTo>
                  <a:cubicBezTo>
                    <a:pt x="39052" y="178117"/>
                    <a:pt x="50483" y="178117"/>
                    <a:pt x="62865" y="179070"/>
                  </a:cubicBezTo>
                  <a:cubicBezTo>
                    <a:pt x="66675" y="179070"/>
                    <a:pt x="71438" y="179070"/>
                    <a:pt x="75247" y="179070"/>
                  </a:cubicBezTo>
                  <a:cubicBezTo>
                    <a:pt x="78105" y="179070"/>
                    <a:pt x="79058" y="178117"/>
                    <a:pt x="80010" y="176213"/>
                  </a:cubicBezTo>
                  <a:cubicBezTo>
                    <a:pt x="80010" y="174308"/>
                    <a:pt x="79058" y="172402"/>
                    <a:pt x="76200" y="172402"/>
                  </a:cubicBezTo>
                  <a:cubicBezTo>
                    <a:pt x="75247" y="172402"/>
                    <a:pt x="74295" y="172402"/>
                    <a:pt x="72390" y="172402"/>
                  </a:cubicBezTo>
                  <a:cubicBezTo>
                    <a:pt x="70485" y="172402"/>
                    <a:pt x="69533" y="172402"/>
                    <a:pt x="67627" y="172402"/>
                  </a:cubicBezTo>
                  <a:cubicBezTo>
                    <a:pt x="57150" y="170498"/>
                    <a:pt x="55245" y="166688"/>
                    <a:pt x="54292" y="158115"/>
                  </a:cubicBezTo>
                  <a:cubicBezTo>
                    <a:pt x="54292" y="157163"/>
                    <a:pt x="54292" y="156210"/>
                    <a:pt x="54292" y="155258"/>
                  </a:cubicBezTo>
                  <a:cubicBezTo>
                    <a:pt x="54292" y="146685"/>
                    <a:pt x="54292" y="138113"/>
                    <a:pt x="54292" y="129540"/>
                  </a:cubicBezTo>
                  <a:cubicBezTo>
                    <a:pt x="54292" y="123825"/>
                    <a:pt x="54292" y="118110"/>
                    <a:pt x="54292" y="111443"/>
                  </a:cubicBezTo>
                  <a:cubicBezTo>
                    <a:pt x="54292" y="106680"/>
                    <a:pt x="54292" y="102870"/>
                    <a:pt x="54292" y="98107"/>
                  </a:cubicBezTo>
                  <a:cubicBezTo>
                    <a:pt x="54292" y="95250"/>
                    <a:pt x="55245" y="94298"/>
                    <a:pt x="58102" y="93345"/>
                  </a:cubicBezTo>
                  <a:cubicBezTo>
                    <a:pt x="60960" y="93345"/>
                    <a:pt x="62865" y="93345"/>
                    <a:pt x="65722" y="93345"/>
                  </a:cubicBezTo>
                  <a:cubicBezTo>
                    <a:pt x="71438" y="93345"/>
                    <a:pt x="75247" y="96202"/>
                    <a:pt x="78105" y="100965"/>
                  </a:cubicBezTo>
                  <a:cubicBezTo>
                    <a:pt x="80963" y="106680"/>
                    <a:pt x="83820" y="111443"/>
                    <a:pt x="86677" y="116205"/>
                  </a:cubicBezTo>
                  <a:cubicBezTo>
                    <a:pt x="88583" y="119063"/>
                    <a:pt x="89535" y="121920"/>
                    <a:pt x="91440" y="124777"/>
                  </a:cubicBezTo>
                  <a:cubicBezTo>
                    <a:pt x="95250" y="131445"/>
                    <a:pt x="99060" y="138113"/>
                    <a:pt x="101917" y="144780"/>
                  </a:cubicBezTo>
                  <a:cubicBezTo>
                    <a:pt x="105727" y="152400"/>
                    <a:pt x="109538" y="160020"/>
                    <a:pt x="114300" y="167640"/>
                  </a:cubicBezTo>
                  <a:cubicBezTo>
                    <a:pt x="115252" y="169545"/>
                    <a:pt x="117158" y="172402"/>
                    <a:pt x="118110" y="174308"/>
                  </a:cubicBezTo>
                  <a:cubicBezTo>
                    <a:pt x="120015" y="177165"/>
                    <a:pt x="122872" y="179070"/>
                    <a:pt x="125730" y="179070"/>
                  </a:cubicBezTo>
                  <a:cubicBezTo>
                    <a:pt x="137160" y="179070"/>
                    <a:pt x="149542" y="179070"/>
                    <a:pt x="160972" y="179070"/>
                  </a:cubicBezTo>
                  <a:cubicBezTo>
                    <a:pt x="161925" y="179070"/>
                    <a:pt x="162877" y="179070"/>
                    <a:pt x="163830" y="179070"/>
                  </a:cubicBezTo>
                  <a:cubicBezTo>
                    <a:pt x="165735" y="179070"/>
                    <a:pt x="166688" y="178117"/>
                    <a:pt x="166688" y="176213"/>
                  </a:cubicBezTo>
                  <a:cubicBezTo>
                    <a:pt x="162877" y="173355"/>
                    <a:pt x="161925" y="172402"/>
                    <a:pt x="160972" y="171450"/>
                  </a:cubicBezTo>
                  <a:close/>
                  <a:moveTo>
                    <a:pt x="80963" y="82868"/>
                  </a:moveTo>
                  <a:cubicBezTo>
                    <a:pt x="73342" y="84773"/>
                    <a:pt x="66675" y="84773"/>
                    <a:pt x="59055" y="83820"/>
                  </a:cubicBezTo>
                  <a:cubicBezTo>
                    <a:pt x="52388" y="82868"/>
                    <a:pt x="51435" y="81915"/>
                    <a:pt x="51435" y="76200"/>
                  </a:cubicBezTo>
                  <a:cubicBezTo>
                    <a:pt x="51435" y="58102"/>
                    <a:pt x="51435" y="40005"/>
                    <a:pt x="51435" y="21907"/>
                  </a:cubicBezTo>
                  <a:cubicBezTo>
                    <a:pt x="51435" y="20002"/>
                    <a:pt x="51435" y="18098"/>
                    <a:pt x="52388" y="16193"/>
                  </a:cubicBezTo>
                  <a:cubicBezTo>
                    <a:pt x="52388" y="13335"/>
                    <a:pt x="55245" y="11430"/>
                    <a:pt x="57150" y="9525"/>
                  </a:cubicBezTo>
                  <a:cubicBezTo>
                    <a:pt x="60960" y="7620"/>
                    <a:pt x="64770" y="7620"/>
                    <a:pt x="68580" y="8573"/>
                  </a:cubicBezTo>
                  <a:cubicBezTo>
                    <a:pt x="72390" y="9525"/>
                    <a:pt x="76200" y="10477"/>
                    <a:pt x="80010" y="11430"/>
                  </a:cubicBezTo>
                  <a:cubicBezTo>
                    <a:pt x="90488" y="15240"/>
                    <a:pt x="97155" y="22860"/>
                    <a:pt x="100013" y="32385"/>
                  </a:cubicBezTo>
                  <a:cubicBezTo>
                    <a:pt x="100965" y="35243"/>
                    <a:pt x="101917" y="38100"/>
                    <a:pt x="101917" y="41910"/>
                  </a:cubicBezTo>
                  <a:cubicBezTo>
                    <a:pt x="101917" y="44768"/>
                    <a:pt x="101917" y="47625"/>
                    <a:pt x="102870" y="50482"/>
                  </a:cubicBezTo>
                  <a:cubicBezTo>
                    <a:pt x="102870" y="57150"/>
                    <a:pt x="101917" y="62865"/>
                    <a:pt x="99060" y="68580"/>
                  </a:cubicBezTo>
                  <a:cubicBezTo>
                    <a:pt x="96202" y="76200"/>
                    <a:pt x="89535" y="80963"/>
                    <a:pt x="80963" y="82868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099F616-C318-4EAE-BC1A-F866BEE3630F}"/>
                </a:ext>
              </a:extLst>
            </p:cNvPr>
            <p:cNvSpPr/>
            <p:nvPr/>
          </p:nvSpPr>
          <p:spPr>
            <a:xfrm>
              <a:off x="1968817" y="576263"/>
              <a:ext cx="9525" cy="38100"/>
            </a:xfrm>
            <a:custGeom>
              <a:avLst/>
              <a:gdLst>
                <a:gd name="connsiteX0" fmla="*/ 0 w 0"/>
                <a:gd name="connsiteY0" fmla="*/ 43815 h 38100"/>
                <a:gd name="connsiteX1" fmla="*/ 0 w 0"/>
                <a:gd name="connsiteY1" fmla="*/ 18098 h 38100"/>
                <a:gd name="connsiteX2" fmla="*/ 0 w 0"/>
                <a:gd name="connsiteY2" fmla="*/ 0 h 38100"/>
                <a:gd name="connsiteX3" fmla="*/ 0 w 0"/>
                <a:gd name="connsiteY3" fmla="*/ 18098 h 38100"/>
                <a:gd name="connsiteX4" fmla="*/ 0 w 0"/>
                <a:gd name="connsiteY4" fmla="*/ 43815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38100">
                  <a:moveTo>
                    <a:pt x="0" y="43815"/>
                  </a:moveTo>
                  <a:cubicBezTo>
                    <a:pt x="0" y="35242"/>
                    <a:pt x="0" y="26670"/>
                    <a:pt x="0" y="18098"/>
                  </a:cubicBezTo>
                  <a:cubicBezTo>
                    <a:pt x="0" y="12382"/>
                    <a:pt x="0" y="6668"/>
                    <a:pt x="0" y="0"/>
                  </a:cubicBezTo>
                  <a:cubicBezTo>
                    <a:pt x="0" y="5715"/>
                    <a:pt x="0" y="11430"/>
                    <a:pt x="0" y="18098"/>
                  </a:cubicBezTo>
                  <a:cubicBezTo>
                    <a:pt x="0" y="26670"/>
                    <a:pt x="0" y="35242"/>
                    <a:pt x="0" y="43815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81E1DEA-93F5-46CC-8808-CC5D08076E13}"/>
                </a:ext>
              </a:extLst>
            </p:cNvPr>
            <p:cNvSpPr/>
            <p:nvPr/>
          </p:nvSpPr>
          <p:spPr>
            <a:xfrm>
              <a:off x="942023" y="466725"/>
              <a:ext cx="161925" cy="171450"/>
            </a:xfrm>
            <a:custGeom>
              <a:avLst/>
              <a:gdLst>
                <a:gd name="connsiteX0" fmla="*/ 161925 w 161925"/>
                <a:gd name="connsiteY0" fmla="*/ 171450 h 171450"/>
                <a:gd name="connsiteX1" fmla="*/ 159067 w 161925"/>
                <a:gd name="connsiteY1" fmla="*/ 170498 h 171450"/>
                <a:gd name="connsiteX2" fmla="*/ 147638 w 161925"/>
                <a:gd name="connsiteY2" fmla="*/ 163830 h 171450"/>
                <a:gd name="connsiteX3" fmla="*/ 142875 w 161925"/>
                <a:gd name="connsiteY3" fmla="*/ 156210 h 171450"/>
                <a:gd name="connsiteX4" fmla="*/ 129540 w 161925"/>
                <a:gd name="connsiteY4" fmla="*/ 132398 h 171450"/>
                <a:gd name="connsiteX5" fmla="*/ 113348 w 161925"/>
                <a:gd name="connsiteY5" fmla="*/ 103823 h 171450"/>
                <a:gd name="connsiteX6" fmla="*/ 101917 w 161925"/>
                <a:gd name="connsiteY6" fmla="*/ 88582 h 171450"/>
                <a:gd name="connsiteX7" fmla="*/ 102870 w 161925"/>
                <a:gd name="connsiteY7" fmla="*/ 86677 h 171450"/>
                <a:gd name="connsiteX8" fmla="*/ 105727 w 161925"/>
                <a:gd name="connsiteY8" fmla="*/ 85725 h 171450"/>
                <a:gd name="connsiteX9" fmla="*/ 124777 w 161925"/>
                <a:gd name="connsiteY9" fmla="*/ 76200 h 171450"/>
                <a:gd name="connsiteX10" fmla="*/ 135255 w 161925"/>
                <a:gd name="connsiteY10" fmla="*/ 62865 h 171450"/>
                <a:gd name="connsiteX11" fmla="*/ 138113 w 161925"/>
                <a:gd name="connsiteY11" fmla="*/ 39052 h 171450"/>
                <a:gd name="connsiteX12" fmla="*/ 113348 w 161925"/>
                <a:gd name="connsiteY12" fmla="*/ 4763 h 171450"/>
                <a:gd name="connsiteX13" fmla="*/ 89535 w 161925"/>
                <a:gd name="connsiteY13" fmla="*/ 0 h 171450"/>
                <a:gd name="connsiteX14" fmla="*/ 73342 w 161925"/>
                <a:gd name="connsiteY14" fmla="*/ 0 h 171450"/>
                <a:gd name="connsiteX15" fmla="*/ 52388 w 161925"/>
                <a:gd name="connsiteY15" fmla="*/ 0 h 171450"/>
                <a:gd name="connsiteX16" fmla="*/ 21907 w 161925"/>
                <a:gd name="connsiteY16" fmla="*/ 0 h 171450"/>
                <a:gd name="connsiteX17" fmla="*/ 3810 w 161925"/>
                <a:gd name="connsiteY17" fmla="*/ 0 h 171450"/>
                <a:gd name="connsiteX18" fmla="*/ 0 w 161925"/>
                <a:gd name="connsiteY18" fmla="*/ 2857 h 171450"/>
                <a:gd name="connsiteX19" fmla="*/ 2857 w 161925"/>
                <a:gd name="connsiteY19" fmla="*/ 6668 h 171450"/>
                <a:gd name="connsiteX20" fmla="*/ 7620 w 161925"/>
                <a:gd name="connsiteY20" fmla="*/ 7620 h 171450"/>
                <a:gd name="connsiteX21" fmla="*/ 14288 w 161925"/>
                <a:gd name="connsiteY21" fmla="*/ 8573 h 171450"/>
                <a:gd name="connsiteX22" fmla="*/ 22860 w 161925"/>
                <a:gd name="connsiteY22" fmla="*/ 17145 h 171450"/>
                <a:gd name="connsiteX23" fmla="*/ 23813 w 161925"/>
                <a:gd name="connsiteY23" fmla="*/ 28575 h 171450"/>
                <a:gd name="connsiteX24" fmla="*/ 23813 w 161925"/>
                <a:gd name="connsiteY24" fmla="*/ 87630 h 171450"/>
                <a:gd name="connsiteX25" fmla="*/ 23813 w 161925"/>
                <a:gd name="connsiteY25" fmla="*/ 147638 h 171450"/>
                <a:gd name="connsiteX26" fmla="*/ 22860 w 161925"/>
                <a:gd name="connsiteY26" fmla="*/ 158115 h 171450"/>
                <a:gd name="connsiteX27" fmla="*/ 15240 w 161925"/>
                <a:gd name="connsiteY27" fmla="*/ 167640 h 171450"/>
                <a:gd name="connsiteX28" fmla="*/ 7620 w 161925"/>
                <a:gd name="connsiteY28" fmla="*/ 168592 h 171450"/>
                <a:gd name="connsiteX29" fmla="*/ 1905 w 161925"/>
                <a:gd name="connsiteY29" fmla="*/ 170498 h 171450"/>
                <a:gd name="connsiteX30" fmla="*/ 0 w 161925"/>
                <a:gd name="connsiteY30" fmla="*/ 173355 h 171450"/>
                <a:gd name="connsiteX31" fmla="*/ 1905 w 161925"/>
                <a:gd name="connsiteY31" fmla="*/ 176213 h 171450"/>
                <a:gd name="connsiteX32" fmla="*/ 3810 w 161925"/>
                <a:gd name="connsiteY32" fmla="*/ 176213 h 171450"/>
                <a:gd name="connsiteX33" fmla="*/ 20955 w 161925"/>
                <a:gd name="connsiteY33" fmla="*/ 175260 h 171450"/>
                <a:gd name="connsiteX34" fmla="*/ 54292 w 161925"/>
                <a:gd name="connsiteY34" fmla="*/ 175260 h 171450"/>
                <a:gd name="connsiteX35" fmla="*/ 74295 w 161925"/>
                <a:gd name="connsiteY35" fmla="*/ 175260 h 171450"/>
                <a:gd name="connsiteX36" fmla="*/ 78105 w 161925"/>
                <a:gd name="connsiteY36" fmla="*/ 172402 h 171450"/>
                <a:gd name="connsiteX37" fmla="*/ 75248 w 161925"/>
                <a:gd name="connsiteY37" fmla="*/ 167640 h 171450"/>
                <a:gd name="connsiteX38" fmla="*/ 69532 w 161925"/>
                <a:gd name="connsiteY38" fmla="*/ 166688 h 171450"/>
                <a:gd name="connsiteX39" fmla="*/ 60960 w 161925"/>
                <a:gd name="connsiteY39" fmla="*/ 164783 h 171450"/>
                <a:gd name="connsiteX40" fmla="*/ 54292 w 161925"/>
                <a:gd name="connsiteY40" fmla="*/ 156210 h 171450"/>
                <a:gd name="connsiteX41" fmla="*/ 53340 w 161925"/>
                <a:gd name="connsiteY41" fmla="*/ 150495 h 171450"/>
                <a:gd name="connsiteX42" fmla="*/ 53340 w 161925"/>
                <a:gd name="connsiteY42" fmla="*/ 100013 h 171450"/>
                <a:gd name="connsiteX43" fmla="*/ 53340 w 161925"/>
                <a:gd name="connsiteY43" fmla="*/ 92393 h 171450"/>
                <a:gd name="connsiteX44" fmla="*/ 58102 w 161925"/>
                <a:gd name="connsiteY44" fmla="*/ 86677 h 171450"/>
                <a:gd name="connsiteX45" fmla="*/ 66675 w 161925"/>
                <a:gd name="connsiteY45" fmla="*/ 86677 h 171450"/>
                <a:gd name="connsiteX46" fmla="*/ 75248 w 161925"/>
                <a:gd name="connsiteY46" fmla="*/ 92393 h 171450"/>
                <a:gd name="connsiteX47" fmla="*/ 84773 w 161925"/>
                <a:gd name="connsiteY47" fmla="*/ 109538 h 171450"/>
                <a:gd name="connsiteX48" fmla="*/ 88582 w 161925"/>
                <a:gd name="connsiteY48" fmla="*/ 117157 h 171450"/>
                <a:gd name="connsiteX49" fmla="*/ 100965 w 161925"/>
                <a:gd name="connsiteY49" fmla="*/ 140018 h 171450"/>
                <a:gd name="connsiteX50" fmla="*/ 115252 w 161925"/>
                <a:gd name="connsiteY50" fmla="*/ 167640 h 171450"/>
                <a:gd name="connsiteX51" fmla="*/ 124777 w 161925"/>
                <a:gd name="connsiteY51" fmla="*/ 173355 h 171450"/>
                <a:gd name="connsiteX52" fmla="*/ 159067 w 161925"/>
                <a:gd name="connsiteY52" fmla="*/ 173355 h 171450"/>
                <a:gd name="connsiteX53" fmla="*/ 161925 w 161925"/>
                <a:gd name="connsiteY53" fmla="*/ 173355 h 171450"/>
                <a:gd name="connsiteX54" fmla="*/ 164782 w 161925"/>
                <a:gd name="connsiteY54" fmla="*/ 170498 h 171450"/>
                <a:gd name="connsiteX55" fmla="*/ 161925 w 161925"/>
                <a:gd name="connsiteY55" fmla="*/ 171450 h 171450"/>
                <a:gd name="connsiteX56" fmla="*/ 79057 w 161925"/>
                <a:gd name="connsiteY56" fmla="*/ 83820 h 171450"/>
                <a:gd name="connsiteX57" fmla="*/ 60960 w 161925"/>
                <a:gd name="connsiteY57" fmla="*/ 84773 h 171450"/>
                <a:gd name="connsiteX58" fmla="*/ 59055 w 161925"/>
                <a:gd name="connsiteY58" fmla="*/ 84773 h 171450"/>
                <a:gd name="connsiteX59" fmla="*/ 52388 w 161925"/>
                <a:gd name="connsiteY59" fmla="*/ 77152 h 171450"/>
                <a:gd name="connsiteX60" fmla="*/ 52388 w 161925"/>
                <a:gd name="connsiteY60" fmla="*/ 49530 h 171450"/>
                <a:gd name="connsiteX61" fmla="*/ 52388 w 161925"/>
                <a:gd name="connsiteY61" fmla="*/ 49530 h 171450"/>
                <a:gd name="connsiteX62" fmla="*/ 52388 w 161925"/>
                <a:gd name="connsiteY62" fmla="*/ 21907 h 171450"/>
                <a:gd name="connsiteX63" fmla="*/ 52388 w 161925"/>
                <a:gd name="connsiteY63" fmla="*/ 17145 h 171450"/>
                <a:gd name="connsiteX64" fmla="*/ 60007 w 161925"/>
                <a:gd name="connsiteY64" fmla="*/ 8573 h 171450"/>
                <a:gd name="connsiteX65" fmla="*/ 65723 w 161925"/>
                <a:gd name="connsiteY65" fmla="*/ 7620 h 171450"/>
                <a:gd name="connsiteX66" fmla="*/ 88582 w 161925"/>
                <a:gd name="connsiteY66" fmla="*/ 14288 h 171450"/>
                <a:gd name="connsiteX67" fmla="*/ 100965 w 161925"/>
                <a:gd name="connsiteY67" fmla="*/ 29527 h 171450"/>
                <a:gd name="connsiteX68" fmla="*/ 104775 w 161925"/>
                <a:gd name="connsiteY68" fmla="*/ 51435 h 171450"/>
                <a:gd name="connsiteX69" fmla="*/ 100965 w 161925"/>
                <a:gd name="connsiteY69" fmla="*/ 66675 h 171450"/>
                <a:gd name="connsiteX70" fmla="*/ 79057 w 161925"/>
                <a:gd name="connsiteY70" fmla="*/ 8382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161925" h="171450">
                  <a:moveTo>
                    <a:pt x="161925" y="171450"/>
                  </a:moveTo>
                  <a:cubicBezTo>
                    <a:pt x="160973" y="171450"/>
                    <a:pt x="160020" y="170498"/>
                    <a:pt x="159067" y="170498"/>
                  </a:cubicBezTo>
                  <a:cubicBezTo>
                    <a:pt x="154305" y="169545"/>
                    <a:pt x="150495" y="167640"/>
                    <a:pt x="147638" y="163830"/>
                  </a:cubicBezTo>
                  <a:cubicBezTo>
                    <a:pt x="145732" y="161925"/>
                    <a:pt x="143827" y="159067"/>
                    <a:pt x="142875" y="156210"/>
                  </a:cubicBezTo>
                  <a:cubicBezTo>
                    <a:pt x="138113" y="148590"/>
                    <a:pt x="133350" y="140018"/>
                    <a:pt x="129540" y="132398"/>
                  </a:cubicBezTo>
                  <a:cubicBezTo>
                    <a:pt x="123825" y="122873"/>
                    <a:pt x="119063" y="113348"/>
                    <a:pt x="113348" y="103823"/>
                  </a:cubicBezTo>
                  <a:cubicBezTo>
                    <a:pt x="110490" y="98107"/>
                    <a:pt x="106680" y="92393"/>
                    <a:pt x="101917" y="88582"/>
                  </a:cubicBezTo>
                  <a:cubicBezTo>
                    <a:pt x="100013" y="87630"/>
                    <a:pt x="100965" y="86677"/>
                    <a:pt x="102870" y="86677"/>
                  </a:cubicBezTo>
                  <a:cubicBezTo>
                    <a:pt x="103823" y="86677"/>
                    <a:pt x="104775" y="85725"/>
                    <a:pt x="105727" y="85725"/>
                  </a:cubicBezTo>
                  <a:cubicBezTo>
                    <a:pt x="113348" y="83820"/>
                    <a:pt x="119063" y="80963"/>
                    <a:pt x="124777" y="76200"/>
                  </a:cubicBezTo>
                  <a:cubicBezTo>
                    <a:pt x="128588" y="72390"/>
                    <a:pt x="132398" y="68580"/>
                    <a:pt x="135255" y="62865"/>
                  </a:cubicBezTo>
                  <a:cubicBezTo>
                    <a:pt x="138113" y="55245"/>
                    <a:pt x="139065" y="47625"/>
                    <a:pt x="138113" y="39052"/>
                  </a:cubicBezTo>
                  <a:cubicBezTo>
                    <a:pt x="136207" y="22860"/>
                    <a:pt x="127635" y="11430"/>
                    <a:pt x="113348" y="4763"/>
                  </a:cubicBezTo>
                  <a:cubicBezTo>
                    <a:pt x="105727" y="952"/>
                    <a:pt x="98107" y="0"/>
                    <a:pt x="89535" y="0"/>
                  </a:cubicBezTo>
                  <a:cubicBezTo>
                    <a:pt x="83820" y="0"/>
                    <a:pt x="78105" y="0"/>
                    <a:pt x="73342" y="0"/>
                  </a:cubicBezTo>
                  <a:cubicBezTo>
                    <a:pt x="66675" y="0"/>
                    <a:pt x="59055" y="0"/>
                    <a:pt x="52388" y="0"/>
                  </a:cubicBezTo>
                  <a:cubicBezTo>
                    <a:pt x="41910" y="0"/>
                    <a:pt x="32385" y="0"/>
                    <a:pt x="21907" y="0"/>
                  </a:cubicBezTo>
                  <a:cubicBezTo>
                    <a:pt x="16192" y="0"/>
                    <a:pt x="9525" y="0"/>
                    <a:pt x="3810" y="0"/>
                  </a:cubicBezTo>
                  <a:cubicBezTo>
                    <a:pt x="952" y="0"/>
                    <a:pt x="0" y="952"/>
                    <a:pt x="0" y="2857"/>
                  </a:cubicBezTo>
                  <a:cubicBezTo>
                    <a:pt x="0" y="4763"/>
                    <a:pt x="952" y="6668"/>
                    <a:pt x="2857" y="6668"/>
                  </a:cubicBezTo>
                  <a:cubicBezTo>
                    <a:pt x="4763" y="7620"/>
                    <a:pt x="6667" y="7620"/>
                    <a:pt x="7620" y="7620"/>
                  </a:cubicBezTo>
                  <a:cubicBezTo>
                    <a:pt x="9525" y="7620"/>
                    <a:pt x="12382" y="8573"/>
                    <a:pt x="14288" y="8573"/>
                  </a:cubicBezTo>
                  <a:cubicBezTo>
                    <a:pt x="19050" y="9525"/>
                    <a:pt x="21907" y="12382"/>
                    <a:pt x="22860" y="17145"/>
                  </a:cubicBezTo>
                  <a:cubicBezTo>
                    <a:pt x="23813" y="20955"/>
                    <a:pt x="23813" y="24765"/>
                    <a:pt x="23813" y="28575"/>
                  </a:cubicBezTo>
                  <a:cubicBezTo>
                    <a:pt x="23813" y="48577"/>
                    <a:pt x="23813" y="68580"/>
                    <a:pt x="23813" y="87630"/>
                  </a:cubicBezTo>
                  <a:cubicBezTo>
                    <a:pt x="23813" y="107632"/>
                    <a:pt x="23813" y="127635"/>
                    <a:pt x="23813" y="147638"/>
                  </a:cubicBezTo>
                  <a:cubicBezTo>
                    <a:pt x="23813" y="151448"/>
                    <a:pt x="23813" y="155258"/>
                    <a:pt x="22860" y="158115"/>
                  </a:cubicBezTo>
                  <a:cubicBezTo>
                    <a:pt x="21907" y="162877"/>
                    <a:pt x="20002" y="165735"/>
                    <a:pt x="15240" y="167640"/>
                  </a:cubicBezTo>
                  <a:cubicBezTo>
                    <a:pt x="12382" y="168592"/>
                    <a:pt x="9525" y="168592"/>
                    <a:pt x="7620" y="168592"/>
                  </a:cubicBezTo>
                  <a:cubicBezTo>
                    <a:pt x="5715" y="168592"/>
                    <a:pt x="3810" y="169545"/>
                    <a:pt x="1905" y="170498"/>
                  </a:cubicBezTo>
                  <a:cubicBezTo>
                    <a:pt x="952" y="171450"/>
                    <a:pt x="0" y="172402"/>
                    <a:pt x="0" y="173355"/>
                  </a:cubicBezTo>
                  <a:cubicBezTo>
                    <a:pt x="0" y="175260"/>
                    <a:pt x="952" y="175260"/>
                    <a:pt x="1905" y="176213"/>
                  </a:cubicBezTo>
                  <a:cubicBezTo>
                    <a:pt x="2857" y="176213"/>
                    <a:pt x="2857" y="176213"/>
                    <a:pt x="3810" y="176213"/>
                  </a:cubicBezTo>
                  <a:cubicBezTo>
                    <a:pt x="9525" y="176213"/>
                    <a:pt x="15240" y="176213"/>
                    <a:pt x="20955" y="175260"/>
                  </a:cubicBezTo>
                  <a:cubicBezTo>
                    <a:pt x="32385" y="174308"/>
                    <a:pt x="42863" y="174308"/>
                    <a:pt x="54292" y="175260"/>
                  </a:cubicBezTo>
                  <a:cubicBezTo>
                    <a:pt x="60960" y="175260"/>
                    <a:pt x="67627" y="175260"/>
                    <a:pt x="74295" y="175260"/>
                  </a:cubicBezTo>
                  <a:cubicBezTo>
                    <a:pt x="77152" y="175260"/>
                    <a:pt x="78105" y="174308"/>
                    <a:pt x="78105" y="172402"/>
                  </a:cubicBezTo>
                  <a:cubicBezTo>
                    <a:pt x="78105" y="170498"/>
                    <a:pt x="78105" y="168592"/>
                    <a:pt x="75248" y="167640"/>
                  </a:cubicBezTo>
                  <a:cubicBezTo>
                    <a:pt x="73342" y="166688"/>
                    <a:pt x="71438" y="166688"/>
                    <a:pt x="69532" y="166688"/>
                  </a:cubicBezTo>
                  <a:cubicBezTo>
                    <a:pt x="66675" y="165735"/>
                    <a:pt x="63817" y="165735"/>
                    <a:pt x="60960" y="164783"/>
                  </a:cubicBezTo>
                  <a:cubicBezTo>
                    <a:pt x="57150" y="163830"/>
                    <a:pt x="54292" y="160973"/>
                    <a:pt x="54292" y="156210"/>
                  </a:cubicBezTo>
                  <a:cubicBezTo>
                    <a:pt x="54292" y="154305"/>
                    <a:pt x="53340" y="152400"/>
                    <a:pt x="53340" y="150495"/>
                  </a:cubicBezTo>
                  <a:cubicBezTo>
                    <a:pt x="53340" y="133350"/>
                    <a:pt x="53340" y="117157"/>
                    <a:pt x="53340" y="100013"/>
                  </a:cubicBezTo>
                  <a:cubicBezTo>
                    <a:pt x="53340" y="97155"/>
                    <a:pt x="53340" y="95250"/>
                    <a:pt x="53340" y="92393"/>
                  </a:cubicBezTo>
                  <a:cubicBezTo>
                    <a:pt x="53340" y="88582"/>
                    <a:pt x="54292" y="87630"/>
                    <a:pt x="58102" y="86677"/>
                  </a:cubicBezTo>
                  <a:cubicBezTo>
                    <a:pt x="60960" y="86677"/>
                    <a:pt x="63817" y="86677"/>
                    <a:pt x="66675" y="86677"/>
                  </a:cubicBezTo>
                  <a:cubicBezTo>
                    <a:pt x="70485" y="86677"/>
                    <a:pt x="73342" y="88582"/>
                    <a:pt x="75248" y="92393"/>
                  </a:cubicBezTo>
                  <a:cubicBezTo>
                    <a:pt x="78105" y="98107"/>
                    <a:pt x="81915" y="103823"/>
                    <a:pt x="84773" y="109538"/>
                  </a:cubicBezTo>
                  <a:cubicBezTo>
                    <a:pt x="86677" y="112395"/>
                    <a:pt x="87630" y="115252"/>
                    <a:pt x="88582" y="117157"/>
                  </a:cubicBezTo>
                  <a:cubicBezTo>
                    <a:pt x="92392" y="124777"/>
                    <a:pt x="96202" y="132398"/>
                    <a:pt x="100965" y="140018"/>
                  </a:cubicBezTo>
                  <a:cubicBezTo>
                    <a:pt x="105727" y="149542"/>
                    <a:pt x="110490" y="158115"/>
                    <a:pt x="115252" y="167640"/>
                  </a:cubicBezTo>
                  <a:cubicBezTo>
                    <a:pt x="117157" y="171450"/>
                    <a:pt x="120015" y="173355"/>
                    <a:pt x="124777" y="173355"/>
                  </a:cubicBezTo>
                  <a:cubicBezTo>
                    <a:pt x="136207" y="173355"/>
                    <a:pt x="147638" y="173355"/>
                    <a:pt x="159067" y="173355"/>
                  </a:cubicBezTo>
                  <a:cubicBezTo>
                    <a:pt x="160020" y="173355"/>
                    <a:pt x="160973" y="173355"/>
                    <a:pt x="161925" y="173355"/>
                  </a:cubicBezTo>
                  <a:cubicBezTo>
                    <a:pt x="163830" y="173355"/>
                    <a:pt x="164782" y="172402"/>
                    <a:pt x="164782" y="170498"/>
                  </a:cubicBezTo>
                  <a:cubicBezTo>
                    <a:pt x="164782" y="174308"/>
                    <a:pt x="163830" y="172402"/>
                    <a:pt x="161925" y="171450"/>
                  </a:cubicBezTo>
                  <a:close/>
                  <a:moveTo>
                    <a:pt x="79057" y="83820"/>
                  </a:moveTo>
                  <a:cubicBezTo>
                    <a:pt x="73342" y="84773"/>
                    <a:pt x="67627" y="84773"/>
                    <a:pt x="60960" y="84773"/>
                  </a:cubicBezTo>
                  <a:cubicBezTo>
                    <a:pt x="60007" y="84773"/>
                    <a:pt x="60007" y="84773"/>
                    <a:pt x="59055" y="84773"/>
                  </a:cubicBezTo>
                  <a:cubicBezTo>
                    <a:pt x="53340" y="83820"/>
                    <a:pt x="52388" y="82868"/>
                    <a:pt x="52388" y="77152"/>
                  </a:cubicBezTo>
                  <a:cubicBezTo>
                    <a:pt x="52388" y="67627"/>
                    <a:pt x="52388" y="58102"/>
                    <a:pt x="52388" y="49530"/>
                  </a:cubicBezTo>
                  <a:cubicBezTo>
                    <a:pt x="52388" y="49530"/>
                    <a:pt x="52388" y="49530"/>
                    <a:pt x="52388" y="49530"/>
                  </a:cubicBezTo>
                  <a:cubicBezTo>
                    <a:pt x="52388" y="40005"/>
                    <a:pt x="52388" y="31432"/>
                    <a:pt x="52388" y="21907"/>
                  </a:cubicBezTo>
                  <a:cubicBezTo>
                    <a:pt x="52388" y="20002"/>
                    <a:pt x="52388" y="19050"/>
                    <a:pt x="52388" y="17145"/>
                  </a:cubicBezTo>
                  <a:cubicBezTo>
                    <a:pt x="52388" y="12382"/>
                    <a:pt x="55245" y="9525"/>
                    <a:pt x="60007" y="8573"/>
                  </a:cubicBezTo>
                  <a:cubicBezTo>
                    <a:pt x="61913" y="7620"/>
                    <a:pt x="63817" y="7620"/>
                    <a:pt x="65723" y="7620"/>
                  </a:cubicBezTo>
                  <a:cubicBezTo>
                    <a:pt x="74295" y="7620"/>
                    <a:pt x="81915" y="9525"/>
                    <a:pt x="88582" y="14288"/>
                  </a:cubicBezTo>
                  <a:cubicBezTo>
                    <a:pt x="94298" y="18098"/>
                    <a:pt x="99060" y="22860"/>
                    <a:pt x="100965" y="29527"/>
                  </a:cubicBezTo>
                  <a:cubicBezTo>
                    <a:pt x="103823" y="36195"/>
                    <a:pt x="105727" y="43815"/>
                    <a:pt x="104775" y="51435"/>
                  </a:cubicBezTo>
                  <a:cubicBezTo>
                    <a:pt x="104775" y="57150"/>
                    <a:pt x="102870" y="61913"/>
                    <a:pt x="100965" y="66675"/>
                  </a:cubicBezTo>
                  <a:cubicBezTo>
                    <a:pt x="97155" y="77152"/>
                    <a:pt x="89535" y="81915"/>
                    <a:pt x="79057" y="83820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AB55555-DE3B-4A54-9075-07EFA5898A6E}"/>
                </a:ext>
              </a:extLst>
            </p:cNvPr>
            <p:cNvSpPr/>
            <p:nvPr/>
          </p:nvSpPr>
          <p:spPr>
            <a:xfrm>
              <a:off x="738188" y="464194"/>
              <a:ext cx="190500" cy="180975"/>
            </a:xfrm>
            <a:custGeom>
              <a:avLst/>
              <a:gdLst>
                <a:gd name="connsiteX0" fmla="*/ 173355 w 190500"/>
                <a:gd name="connsiteY0" fmla="*/ 32058 h 180975"/>
                <a:gd name="connsiteX1" fmla="*/ 149542 w 190500"/>
                <a:gd name="connsiteY1" fmla="*/ 13008 h 180975"/>
                <a:gd name="connsiteX2" fmla="*/ 118110 w 190500"/>
                <a:gd name="connsiteY2" fmla="*/ 1578 h 180975"/>
                <a:gd name="connsiteX3" fmla="*/ 86677 w 190500"/>
                <a:gd name="connsiteY3" fmla="*/ 626 h 180975"/>
                <a:gd name="connsiteX4" fmla="*/ 56198 w 190500"/>
                <a:gd name="connsiteY4" fmla="*/ 8246 h 180975"/>
                <a:gd name="connsiteX5" fmla="*/ 35242 w 190500"/>
                <a:gd name="connsiteY5" fmla="*/ 20628 h 180975"/>
                <a:gd name="connsiteX6" fmla="*/ 7620 w 190500"/>
                <a:gd name="connsiteY6" fmla="*/ 55871 h 180975"/>
                <a:gd name="connsiteX7" fmla="*/ 0 w 190500"/>
                <a:gd name="connsiteY7" fmla="*/ 92066 h 180975"/>
                <a:gd name="connsiteX8" fmla="*/ 1905 w 190500"/>
                <a:gd name="connsiteY8" fmla="*/ 109211 h 180975"/>
                <a:gd name="connsiteX9" fmla="*/ 19050 w 190500"/>
                <a:gd name="connsiteY9" fmla="*/ 148263 h 180975"/>
                <a:gd name="connsiteX10" fmla="*/ 52388 w 190500"/>
                <a:gd name="connsiteY10" fmla="*/ 174933 h 180975"/>
                <a:gd name="connsiteX11" fmla="*/ 87630 w 190500"/>
                <a:gd name="connsiteY11" fmla="*/ 185411 h 180975"/>
                <a:gd name="connsiteX12" fmla="*/ 112395 w 190500"/>
                <a:gd name="connsiteY12" fmla="*/ 184458 h 180975"/>
                <a:gd name="connsiteX13" fmla="*/ 143827 w 190500"/>
                <a:gd name="connsiteY13" fmla="*/ 173028 h 180975"/>
                <a:gd name="connsiteX14" fmla="*/ 161925 w 190500"/>
                <a:gd name="connsiteY14" fmla="*/ 159693 h 180975"/>
                <a:gd name="connsiteX15" fmla="*/ 174308 w 190500"/>
                <a:gd name="connsiteY15" fmla="*/ 146358 h 180975"/>
                <a:gd name="connsiteX16" fmla="*/ 187642 w 190500"/>
                <a:gd name="connsiteY16" fmla="*/ 120641 h 180975"/>
                <a:gd name="connsiteX17" fmla="*/ 191452 w 190500"/>
                <a:gd name="connsiteY17" fmla="*/ 108258 h 180975"/>
                <a:gd name="connsiteX18" fmla="*/ 195263 w 190500"/>
                <a:gd name="connsiteY18" fmla="*/ 88256 h 180975"/>
                <a:gd name="connsiteX19" fmla="*/ 191452 w 190500"/>
                <a:gd name="connsiteY19" fmla="*/ 66348 h 180975"/>
                <a:gd name="connsiteX20" fmla="*/ 173355 w 190500"/>
                <a:gd name="connsiteY20" fmla="*/ 32058 h 180975"/>
                <a:gd name="connsiteX21" fmla="*/ 153352 w 190500"/>
                <a:gd name="connsiteY21" fmla="*/ 133976 h 180975"/>
                <a:gd name="connsiteX22" fmla="*/ 138113 w 190500"/>
                <a:gd name="connsiteY22" fmla="*/ 159693 h 180975"/>
                <a:gd name="connsiteX23" fmla="*/ 100965 w 190500"/>
                <a:gd name="connsiteY23" fmla="*/ 176838 h 180975"/>
                <a:gd name="connsiteX24" fmla="*/ 63817 w 190500"/>
                <a:gd name="connsiteY24" fmla="*/ 161598 h 180975"/>
                <a:gd name="connsiteX25" fmla="*/ 47625 w 190500"/>
                <a:gd name="connsiteY25" fmla="*/ 139691 h 180975"/>
                <a:gd name="connsiteX26" fmla="*/ 35242 w 190500"/>
                <a:gd name="connsiteY26" fmla="*/ 95876 h 180975"/>
                <a:gd name="connsiteX27" fmla="*/ 42863 w 190500"/>
                <a:gd name="connsiteY27" fmla="*/ 48251 h 180975"/>
                <a:gd name="connsiteX28" fmla="*/ 59055 w 190500"/>
                <a:gd name="connsiteY28" fmla="*/ 23486 h 180975"/>
                <a:gd name="connsiteX29" fmla="*/ 84773 w 190500"/>
                <a:gd name="connsiteY29" fmla="*/ 8246 h 180975"/>
                <a:gd name="connsiteX30" fmla="*/ 122873 w 190500"/>
                <a:gd name="connsiteY30" fmla="*/ 13008 h 180975"/>
                <a:gd name="connsiteX31" fmla="*/ 140970 w 190500"/>
                <a:gd name="connsiteY31" fmla="*/ 28248 h 180975"/>
                <a:gd name="connsiteX32" fmla="*/ 160020 w 190500"/>
                <a:gd name="connsiteY32" fmla="*/ 72063 h 180975"/>
                <a:gd name="connsiteX33" fmla="*/ 161925 w 190500"/>
                <a:gd name="connsiteY33" fmla="*/ 90161 h 180975"/>
                <a:gd name="connsiteX34" fmla="*/ 153352 w 190500"/>
                <a:gd name="connsiteY34" fmla="*/ 133976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90500" h="180975">
                  <a:moveTo>
                    <a:pt x="173355" y="32058"/>
                  </a:moveTo>
                  <a:cubicBezTo>
                    <a:pt x="166688" y="24438"/>
                    <a:pt x="159067" y="17771"/>
                    <a:pt x="149542" y="13008"/>
                  </a:cubicBezTo>
                  <a:cubicBezTo>
                    <a:pt x="140017" y="7293"/>
                    <a:pt x="128588" y="3483"/>
                    <a:pt x="118110" y="1578"/>
                  </a:cubicBezTo>
                  <a:cubicBezTo>
                    <a:pt x="107633" y="-327"/>
                    <a:pt x="97155" y="-327"/>
                    <a:pt x="86677" y="626"/>
                  </a:cubicBezTo>
                  <a:cubicBezTo>
                    <a:pt x="76200" y="1578"/>
                    <a:pt x="65723" y="4436"/>
                    <a:pt x="56198" y="8246"/>
                  </a:cubicBezTo>
                  <a:cubicBezTo>
                    <a:pt x="48577" y="11103"/>
                    <a:pt x="41910" y="15866"/>
                    <a:pt x="35242" y="20628"/>
                  </a:cubicBezTo>
                  <a:cubicBezTo>
                    <a:pt x="22860" y="30153"/>
                    <a:pt x="14288" y="41583"/>
                    <a:pt x="7620" y="55871"/>
                  </a:cubicBezTo>
                  <a:cubicBezTo>
                    <a:pt x="2858" y="67301"/>
                    <a:pt x="0" y="79683"/>
                    <a:pt x="0" y="92066"/>
                  </a:cubicBezTo>
                  <a:cubicBezTo>
                    <a:pt x="0" y="97781"/>
                    <a:pt x="0" y="103496"/>
                    <a:pt x="1905" y="109211"/>
                  </a:cubicBezTo>
                  <a:cubicBezTo>
                    <a:pt x="4763" y="123498"/>
                    <a:pt x="10477" y="136833"/>
                    <a:pt x="19050" y="148263"/>
                  </a:cubicBezTo>
                  <a:cubicBezTo>
                    <a:pt x="27623" y="159693"/>
                    <a:pt x="39052" y="168266"/>
                    <a:pt x="52388" y="174933"/>
                  </a:cubicBezTo>
                  <a:cubicBezTo>
                    <a:pt x="63817" y="180648"/>
                    <a:pt x="75248" y="183506"/>
                    <a:pt x="87630" y="185411"/>
                  </a:cubicBezTo>
                  <a:cubicBezTo>
                    <a:pt x="96202" y="186363"/>
                    <a:pt x="104775" y="186363"/>
                    <a:pt x="112395" y="184458"/>
                  </a:cubicBezTo>
                  <a:cubicBezTo>
                    <a:pt x="123825" y="182553"/>
                    <a:pt x="133350" y="178743"/>
                    <a:pt x="143827" y="173028"/>
                  </a:cubicBezTo>
                  <a:cubicBezTo>
                    <a:pt x="150495" y="169218"/>
                    <a:pt x="156210" y="165408"/>
                    <a:pt x="161925" y="159693"/>
                  </a:cubicBezTo>
                  <a:cubicBezTo>
                    <a:pt x="166688" y="155883"/>
                    <a:pt x="170498" y="151121"/>
                    <a:pt x="174308" y="146358"/>
                  </a:cubicBezTo>
                  <a:cubicBezTo>
                    <a:pt x="180023" y="138738"/>
                    <a:pt x="184785" y="130166"/>
                    <a:pt x="187642" y="120641"/>
                  </a:cubicBezTo>
                  <a:cubicBezTo>
                    <a:pt x="188595" y="116831"/>
                    <a:pt x="189548" y="112068"/>
                    <a:pt x="191452" y="108258"/>
                  </a:cubicBezTo>
                  <a:cubicBezTo>
                    <a:pt x="195263" y="101591"/>
                    <a:pt x="195263" y="94923"/>
                    <a:pt x="195263" y="88256"/>
                  </a:cubicBezTo>
                  <a:cubicBezTo>
                    <a:pt x="195263" y="80636"/>
                    <a:pt x="193358" y="73016"/>
                    <a:pt x="191452" y="66348"/>
                  </a:cubicBezTo>
                  <a:cubicBezTo>
                    <a:pt x="188595" y="53013"/>
                    <a:pt x="181927" y="41583"/>
                    <a:pt x="173355" y="32058"/>
                  </a:cubicBezTo>
                  <a:close/>
                  <a:moveTo>
                    <a:pt x="153352" y="133976"/>
                  </a:moveTo>
                  <a:cubicBezTo>
                    <a:pt x="149542" y="143501"/>
                    <a:pt x="144780" y="152073"/>
                    <a:pt x="138113" y="159693"/>
                  </a:cubicBezTo>
                  <a:cubicBezTo>
                    <a:pt x="127635" y="170171"/>
                    <a:pt x="116205" y="177791"/>
                    <a:pt x="100965" y="176838"/>
                  </a:cubicBezTo>
                  <a:cubicBezTo>
                    <a:pt x="85725" y="176838"/>
                    <a:pt x="74295" y="171123"/>
                    <a:pt x="63817" y="161598"/>
                  </a:cubicBezTo>
                  <a:cubicBezTo>
                    <a:pt x="57150" y="154931"/>
                    <a:pt x="52388" y="148263"/>
                    <a:pt x="47625" y="139691"/>
                  </a:cubicBezTo>
                  <a:cubicBezTo>
                    <a:pt x="40005" y="125403"/>
                    <a:pt x="37148" y="111116"/>
                    <a:pt x="35242" y="95876"/>
                  </a:cubicBezTo>
                  <a:cubicBezTo>
                    <a:pt x="33338" y="78731"/>
                    <a:pt x="37148" y="63491"/>
                    <a:pt x="42863" y="48251"/>
                  </a:cubicBezTo>
                  <a:cubicBezTo>
                    <a:pt x="46673" y="38726"/>
                    <a:pt x="51435" y="31106"/>
                    <a:pt x="59055" y="23486"/>
                  </a:cubicBezTo>
                  <a:cubicBezTo>
                    <a:pt x="66675" y="15866"/>
                    <a:pt x="74295" y="10151"/>
                    <a:pt x="84773" y="8246"/>
                  </a:cubicBezTo>
                  <a:cubicBezTo>
                    <a:pt x="98108" y="4436"/>
                    <a:pt x="111442" y="6341"/>
                    <a:pt x="122873" y="13008"/>
                  </a:cubicBezTo>
                  <a:cubicBezTo>
                    <a:pt x="130492" y="16818"/>
                    <a:pt x="136208" y="22533"/>
                    <a:pt x="140970" y="28248"/>
                  </a:cubicBezTo>
                  <a:cubicBezTo>
                    <a:pt x="151448" y="40631"/>
                    <a:pt x="157163" y="55871"/>
                    <a:pt x="160020" y="72063"/>
                  </a:cubicBezTo>
                  <a:cubicBezTo>
                    <a:pt x="160973" y="77778"/>
                    <a:pt x="161925" y="84446"/>
                    <a:pt x="161925" y="90161"/>
                  </a:cubicBezTo>
                  <a:cubicBezTo>
                    <a:pt x="161925" y="105401"/>
                    <a:pt x="159067" y="119688"/>
                    <a:pt x="153352" y="133976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B96A5160-36D9-4689-A041-0FF974F16D6B}"/>
                </a:ext>
              </a:extLst>
            </p:cNvPr>
            <p:cNvSpPr/>
            <p:nvPr/>
          </p:nvSpPr>
          <p:spPr>
            <a:xfrm>
              <a:off x="1757363" y="467677"/>
              <a:ext cx="133350" cy="171450"/>
            </a:xfrm>
            <a:custGeom>
              <a:avLst/>
              <a:gdLst>
                <a:gd name="connsiteX0" fmla="*/ 138113 w 133350"/>
                <a:gd name="connsiteY0" fmla="*/ 132398 h 171450"/>
                <a:gd name="connsiteX1" fmla="*/ 134303 w 133350"/>
                <a:gd name="connsiteY1" fmla="*/ 134303 h 171450"/>
                <a:gd name="connsiteX2" fmla="*/ 128588 w 133350"/>
                <a:gd name="connsiteY2" fmla="*/ 143827 h 171450"/>
                <a:gd name="connsiteX3" fmla="*/ 118110 w 133350"/>
                <a:gd name="connsiteY3" fmla="*/ 158115 h 171450"/>
                <a:gd name="connsiteX4" fmla="*/ 102870 w 133350"/>
                <a:gd name="connsiteY4" fmla="*/ 165735 h 171450"/>
                <a:gd name="connsiteX5" fmla="*/ 76200 w 133350"/>
                <a:gd name="connsiteY5" fmla="*/ 166688 h 171450"/>
                <a:gd name="connsiteX6" fmla="*/ 66675 w 133350"/>
                <a:gd name="connsiteY6" fmla="*/ 164783 h 171450"/>
                <a:gd name="connsiteX7" fmla="*/ 59055 w 133350"/>
                <a:gd name="connsiteY7" fmla="*/ 158115 h 171450"/>
                <a:gd name="connsiteX8" fmla="*/ 56197 w 133350"/>
                <a:gd name="connsiteY8" fmla="*/ 146685 h 171450"/>
                <a:gd name="connsiteX9" fmla="*/ 56197 w 133350"/>
                <a:gd name="connsiteY9" fmla="*/ 120968 h 171450"/>
                <a:gd name="connsiteX10" fmla="*/ 56197 w 133350"/>
                <a:gd name="connsiteY10" fmla="*/ 94298 h 171450"/>
                <a:gd name="connsiteX11" fmla="*/ 62865 w 133350"/>
                <a:gd name="connsiteY11" fmla="*/ 86678 h 171450"/>
                <a:gd name="connsiteX12" fmla="*/ 78105 w 133350"/>
                <a:gd name="connsiteY12" fmla="*/ 86678 h 171450"/>
                <a:gd name="connsiteX13" fmla="*/ 90488 w 133350"/>
                <a:gd name="connsiteY13" fmla="*/ 87630 h 171450"/>
                <a:gd name="connsiteX14" fmla="*/ 104775 w 133350"/>
                <a:gd name="connsiteY14" fmla="*/ 97155 h 171450"/>
                <a:gd name="connsiteX15" fmla="*/ 109538 w 133350"/>
                <a:gd name="connsiteY15" fmla="*/ 109538 h 171450"/>
                <a:gd name="connsiteX16" fmla="*/ 111442 w 133350"/>
                <a:gd name="connsiteY16" fmla="*/ 113348 h 171450"/>
                <a:gd name="connsiteX17" fmla="*/ 116205 w 133350"/>
                <a:gd name="connsiteY17" fmla="*/ 115253 h 171450"/>
                <a:gd name="connsiteX18" fmla="*/ 119063 w 133350"/>
                <a:gd name="connsiteY18" fmla="*/ 112395 h 171450"/>
                <a:gd name="connsiteX19" fmla="*/ 119063 w 133350"/>
                <a:gd name="connsiteY19" fmla="*/ 104775 h 171450"/>
                <a:gd name="connsiteX20" fmla="*/ 118110 w 133350"/>
                <a:gd name="connsiteY20" fmla="*/ 96203 h 171450"/>
                <a:gd name="connsiteX21" fmla="*/ 119063 w 133350"/>
                <a:gd name="connsiteY21" fmla="*/ 66675 h 171450"/>
                <a:gd name="connsiteX22" fmla="*/ 119063 w 133350"/>
                <a:gd name="connsiteY22" fmla="*/ 56198 h 171450"/>
                <a:gd name="connsiteX23" fmla="*/ 117158 w 133350"/>
                <a:gd name="connsiteY23" fmla="*/ 52388 h 171450"/>
                <a:gd name="connsiteX24" fmla="*/ 112395 w 133350"/>
                <a:gd name="connsiteY24" fmla="*/ 54293 h 171450"/>
                <a:gd name="connsiteX25" fmla="*/ 111442 w 133350"/>
                <a:gd name="connsiteY25" fmla="*/ 57150 h 171450"/>
                <a:gd name="connsiteX26" fmla="*/ 109538 w 133350"/>
                <a:gd name="connsiteY26" fmla="*/ 62865 h 171450"/>
                <a:gd name="connsiteX27" fmla="*/ 94297 w 133350"/>
                <a:gd name="connsiteY27" fmla="*/ 76200 h 171450"/>
                <a:gd name="connsiteX28" fmla="*/ 77153 w 133350"/>
                <a:gd name="connsiteY28" fmla="*/ 78105 h 171450"/>
                <a:gd name="connsiteX29" fmla="*/ 63817 w 133350"/>
                <a:gd name="connsiteY29" fmla="*/ 78105 h 171450"/>
                <a:gd name="connsiteX30" fmla="*/ 56197 w 133350"/>
                <a:gd name="connsiteY30" fmla="*/ 69533 h 171450"/>
                <a:gd name="connsiteX31" fmla="*/ 56197 w 133350"/>
                <a:gd name="connsiteY31" fmla="*/ 21908 h 171450"/>
                <a:gd name="connsiteX32" fmla="*/ 57150 w 133350"/>
                <a:gd name="connsiteY32" fmla="*/ 16193 h 171450"/>
                <a:gd name="connsiteX33" fmla="*/ 62865 w 133350"/>
                <a:gd name="connsiteY33" fmla="*/ 10478 h 171450"/>
                <a:gd name="connsiteX34" fmla="*/ 68580 w 133350"/>
                <a:gd name="connsiteY34" fmla="*/ 9525 h 171450"/>
                <a:gd name="connsiteX35" fmla="*/ 88583 w 133350"/>
                <a:gd name="connsiteY35" fmla="*/ 10478 h 171450"/>
                <a:gd name="connsiteX36" fmla="*/ 105728 w 133350"/>
                <a:gd name="connsiteY36" fmla="*/ 14288 h 171450"/>
                <a:gd name="connsiteX37" fmla="*/ 120967 w 133350"/>
                <a:gd name="connsiteY37" fmla="*/ 26670 h 171450"/>
                <a:gd name="connsiteX38" fmla="*/ 124778 w 133350"/>
                <a:gd name="connsiteY38" fmla="*/ 34290 h 171450"/>
                <a:gd name="connsiteX39" fmla="*/ 126683 w 133350"/>
                <a:gd name="connsiteY39" fmla="*/ 37148 h 171450"/>
                <a:gd name="connsiteX40" fmla="*/ 131445 w 133350"/>
                <a:gd name="connsiteY40" fmla="*/ 39053 h 171450"/>
                <a:gd name="connsiteX41" fmla="*/ 133350 w 133350"/>
                <a:gd name="connsiteY41" fmla="*/ 35243 h 171450"/>
                <a:gd name="connsiteX42" fmla="*/ 133350 w 133350"/>
                <a:gd name="connsiteY42" fmla="*/ 3810 h 171450"/>
                <a:gd name="connsiteX43" fmla="*/ 129540 w 133350"/>
                <a:gd name="connsiteY43" fmla="*/ 0 h 171450"/>
                <a:gd name="connsiteX44" fmla="*/ 126683 w 133350"/>
                <a:gd name="connsiteY44" fmla="*/ 0 h 171450"/>
                <a:gd name="connsiteX45" fmla="*/ 100013 w 133350"/>
                <a:gd name="connsiteY45" fmla="*/ 953 h 171450"/>
                <a:gd name="connsiteX46" fmla="*/ 32385 w 133350"/>
                <a:gd name="connsiteY46" fmla="*/ 953 h 171450"/>
                <a:gd name="connsiteX47" fmla="*/ 17145 w 133350"/>
                <a:gd name="connsiteY47" fmla="*/ 0 h 171450"/>
                <a:gd name="connsiteX48" fmla="*/ 5715 w 133350"/>
                <a:gd name="connsiteY48" fmla="*/ 0 h 171450"/>
                <a:gd name="connsiteX49" fmla="*/ 1905 w 133350"/>
                <a:gd name="connsiteY49" fmla="*/ 2858 h 171450"/>
                <a:gd name="connsiteX50" fmla="*/ 3810 w 133350"/>
                <a:gd name="connsiteY50" fmla="*/ 6668 h 171450"/>
                <a:gd name="connsiteX51" fmla="*/ 6667 w 133350"/>
                <a:gd name="connsiteY51" fmla="*/ 7620 h 171450"/>
                <a:gd name="connsiteX52" fmla="*/ 13335 w 133350"/>
                <a:gd name="connsiteY52" fmla="*/ 8573 h 171450"/>
                <a:gd name="connsiteX53" fmla="*/ 24765 w 133350"/>
                <a:gd name="connsiteY53" fmla="*/ 20955 h 171450"/>
                <a:gd name="connsiteX54" fmla="*/ 24765 w 133350"/>
                <a:gd name="connsiteY54" fmla="*/ 25718 h 171450"/>
                <a:gd name="connsiteX55" fmla="*/ 24765 w 133350"/>
                <a:gd name="connsiteY55" fmla="*/ 150495 h 171450"/>
                <a:gd name="connsiteX56" fmla="*/ 24765 w 133350"/>
                <a:gd name="connsiteY56" fmla="*/ 156210 h 171450"/>
                <a:gd name="connsiteX57" fmla="*/ 15240 w 133350"/>
                <a:gd name="connsiteY57" fmla="*/ 167640 h 171450"/>
                <a:gd name="connsiteX58" fmla="*/ 6667 w 133350"/>
                <a:gd name="connsiteY58" fmla="*/ 168593 h 171450"/>
                <a:gd name="connsiteX59" fmla="*/ 2858 w 133350"/>
                <a:gd name="connsiteY59" fmla="*/ 169545 h 171450"/>
                <a:gd name="connsiteX60" fmla="*/ 0 w 133350"/>
                <a:gd name="connsiteY60" fmla="*/ 173355 h 171450"/>
                <a:gd name="connsiteX61" fmla="*/ 2858 w 133350"/>
                <a:gd name="connsiteY61" fmla="*/ 176213 h 171450"/>
                <a:gd name="connsiteX62" fmla="*/ 7620 w 133350"/>
                <a:gd name="connsiteY62" fmla="*/ 176213 h 171450"/>
                <a:gd name="connsiteX63" fmla="*/ 22860 w 133350"/>
                <a:gd name="connsiteY63" fmla="*/ 175260 h 171450"/>
                <a:gd name="connsiteX64" fmla="*/ 77153 w 133350"/>
                <a:gd name="connsiteY64" fmla="*/ 176213 h 171450"/>
                <a:gd name="connsiteX65" fmla="*/ 122872 w 133350"/>
                <a:gd name="connsiteY65" fmla="*/ 176213 h 171450"/>
                <a:gd name="connsiteX66" fmla="*/ 127635 w 133350"/>
                <a:gd name="connsiteY66" fmla="*/ 176213 h 171450"/>
                <a:gd name="connsiteX67" fmla="*/ 134303 w 133350"/>
                <a:gd name="connsiteY67" fmla="*/ 168593 h 171450"/>
                <a:gd name="connsiteX68" fmla="*/ 138113 w 133350"/>
                <a:gd name="connsiteY68" fmla="*/ 140970 h 171450"/>
                <a:gd name="connsiteX69" fmla="*/ 138113 w 133350"/>
                <a:gd name="connsiteY69" fmla="*/ 136208 h 171450"/>
                <a:gd name="connsiteX70" fmla="*/ 138113 w 133350"/>
                <a:gd name="connsiteY70" fmla="*/ 132398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133350" h="171450">
                  <a:moveTo>
                    <a:pt x="138113" y="132398"/>
                  </a:moveTo>
                  <a:cubicBezTo>
                    <a:pt x="136208" y="132398"/>
                    <a:pt x="135255" y="133350"/>
                    <a:pt x="134303" y="134303"/>
                  </a:cubicBezTo>
                  <a:cubicBezTo>
                    <a:pt x="132397" y="137160"/>
                    <a:pt x="130492" y="140018"/>
                    <a:pt x="128588" y="143827"/>
                  </a:cubicBezTo>
                  <a:cubicBezTo>
                    <a:pt x="125730" y="149543"/>
                    <a:pt x="121920" y="154305"/>
                    <a:pt x="118110" y="158115"/>
                  </a:cubicBezTo>
                  <a:cubicBezTo>
                    <a:pt x="114300" y="161925"/>
                    <a:pt x="108585" y="164783"/>
                    <a:pt x="102870" y="165735"/>
                  </a:cubicBezTo>
                  <a:cubicBezTo>
                    <a:pt x="94297" y="167640"/>
                    <a:pt x="85725" y="167640"/>
                    <a:pt x="76200" y="166688"/>
                  </a:cubicBezTo>
                  <a:cubicBezTo>
                    <a:pt x="73342" y="166688"/>
                    <a:pt x="69533" y="165735"/>
                    <a:pt x="66675" y="164783"/>
                  </a:cubicBezTo>
                  <a:cubicBezTo>
                    <a:pt x="62865" y="163830"/>
                    <a:pt x="60960" y="161925"/>
                    <a:pt x="59055" y="158115"/>
                  </a:cubicBezTo>
                  <a:cubicBezTo>
                    <a:pt x="57150" y="154305"/>
                    <a:pt x="56197" y="150495"/>
                    <a:pt x="56197" y="146685"/>
                  </a:cubicBezTo>
                  <a:cubicBezTo>
                    <a:pt x="56197" y="138113"/>
                    <a:pt x="56197" y="129540"/>
                    <a:pt x="56197" y="120968"/>
                  </a:cubicBezTo>
                  <a:cubicBezTo>
                    <a:pt x="56197" y="112395"/>
                    <a:pt x="56197" y="102870"/>
                    <a:pt x="56197" y="94298"/>
                  </a:cubicBezTo>
                  <a:cubicBezTo>
                    <a:pt x="56197" y="88583"/>
                    <a:pt x="57150" y="86678"/>
                    <a:pt x="62865" y="86678"/>
                  </a:cubicBezTo>
                  <a:cubicBezTo>
                    <a:pt x="67628" y="85725"/>
                    <a:pt x="73342" y="85725"/>
                    <a:pt x="78105" y="86678"/>
                  </a:cubicBezTo>
                  <a:cubicBezTo>
                    <a:pt x="81915" y="86678"/>
                    <a:pt x="86678" y="86678"/>
                    <a:pt x="90488" y="87630"/>
                  </a:cubicBezTo>
                  <a:cubicBezTo>
                    <a:pt x="96203" y="88583"/>
                    <a:pt x="100965" y="91440"/>
                    <a:pt x="104775" y="97155"/>
                  </a:cubicBezTo>
                  <a:cubicBezTo>
                    <a:pt x="106680" y="100965"/>
                    <a:pt x="108585" y="104775"/>
                    <a:pt x="109538" y="109538"/>
                  </a:cubicBezTo>
                  <a:cubicBezTo>
                    <a:pt x="109538" y="110490"/>
                    <a:pt x="110490" y="112395"/>
                    <a:pt x="111442" y="113348"/>
                  </a:cubicBezTo>
                  <a:cubicBezTo>
                    <a:pt x="112395" y="115253"/>
                    <a:pt x="114300" y="116205"/>
                    <a:pt x="116205" y="115253"/>
                  </a:cubicBezTo>
                  <a:cubicBezTo>
                    <a:pt x="118110" y="115253"/>
                    <a:pt x="119063" y="113348"/>
                    <a:pt x="119063" y="112395"/>
                  </a:cubicBezTo>
                  <a:cubicBezTo>
                    <a:pt x="119063" y="109538"/>
                    <a:pt x="119063" y="107633"/>
                    <a:pt x="119063" y="104775"/>
                  </a:cubicBezTo>
                  <a:cubicBezTo>
                    <a:pt x="119063" y="101918"/>
                    <a:pt x="118110" y="99060"/>
                    <a:pt x="118110" y="96203"/>
                  </a:cubicBezTo>
                  <a:cubicBezTo>
                    <a:pt x="118110" y="86678"/>
                    <a:pt x="119063" y="76200"/>
                    <a:pt x="119063" y="66675"/>
                  </a:cubicBezTo>
                  <a:cubicBezTo>
                    <a:pt x="119063" y="62865"/>
                    <a:pt x="119063" y="59055"/>
                    <a:pt x="119063" y="56198"/>
                  </a:cubicBezTo>
                  <a:cubicBezTo>
                    <a:pt x="119063" y="54293"/>
                    <a:pt x="119063" y="53340"/>
                    <a:pt x="117158" y="52388"/>
                  </a:cubicBezTo>
                  <a:cubicBezTo>
                    <a:pt x="115253" y="52388"/>
                    <a:pt x="113347" y="52388"/>
                    <a:pt x="112395" y="54293"/>
                  </a:cubicBezTo>
                  <a:cubicBezTo>
                    <a:pt x="112395" y="55245"/>
                    <a:pt x="111442" y="56198"/>
                    <a:pt x="111442" y="57150"/>
                  </a:cubicBezTo>
                  <a:cubicBezTo>
                    <a:pt x="110490" y="59055"/>
                    <a:pt x="110490" y="60960"/>
                    <a:pt x="109538" y="62865"/>
                  </a:cubicBezTo>
                  <a:cubicBezTo>
                    <a:pt x="106680" y="69533"/>
                    <a:pt x="101917" y="74295"/>
                    <a:pt x="94297" y="76200"/>
                  </a:cubicBezTo>
                  <a:cubicBezTo>
                    <a:pt x="88583" y="77153"/>
                    <a:pt x="82867" y="78105"/>
                    <a:pt x="77153" y="78105"/>
                  </a:cubicBezTo>
                  <a:cubicBezTo>
                    <a:pt x="72390" y="78105"/>
                    <a:pt x="68580" y="78105"/>
                    <a:pt x="63817" y="78105"/>
                  </a:cubicBezTo>
                  <a:cubicBezTo>
                    <a:pt x="58103" y="77153"/>
                    <a:pt x="56197" y="75248"/>
                    <a:pt x="56197" y="69533"/>
                  </a:cubicBezTo>
                  <a:cubicBezTo>
                    <a:pt x="56197" y="53340"/>
                    <a:pt x="56197" y="37148"/>
                    <a:pt x="56197" y="21908"/>
                  </a:cubicBezTo>
                  <a:cubicBezTo>
                    <a:pt x="56197" y="20003"/>
                    <a:pt x="56197" y="18098"/>
                    <a:pt x="57150" y="16193"/>
                  </a:cubicBezTo>
                  <a:cubicBezTo>
                    <a:pt x="58103" y="13335"/>
                    <a:pt x="60008" y="11430"/>
                    <a:pt x="62865" y="10478"/>
                  </a:cubicBezTo>
                  <a:cubicBezTo>
                    <a:pt x="64770" y="10478"/>
                    <a:pt x="66675" y="9525"/>
                    <a:pt x="68580" y="9525"/>
                  </a:cubicBezTo>
                  <a:cubicBezTo>
                    <a:pt x="75247" y="9525"/>
                    <a:pt x="81915" y="9525"/>
                    <a:pt x="88583" y="10478"/>
                  </a:cubicBezTo>
                  <a:cubicBezTo>
                    <a:pt x="94297" y="10478"/>
                    <a:pt x="100013" y="11430"/>
                    <a:pt x="105728" y="14288"/>
                  </a:cubicBezTo>
                  <a:cubicBezTo>
                    <a:pt x="112395" y="17145"/>
                    <a:pt x="118110" y="20003"/>
                    <a:pt x="120967" y="26670"/>
                  </a:cubicBezTo>
                  <a:cubicBezTo>
                    <a:pt x="121920" y="29528"/>
                    <a:pt x="123825" y="31433"/>
                    <a:pt x="124778" y="34290"/>
                  </a:cubicBezTo>
                  <a:cubicBezTo>
                    <a:pt x="125730" y="35243"/>
                    <a:pt x="125730" y="36195"/>
                    <a:pt x="126683" y="37148"/>
                  </a:cubicBezTo>
                  <a:cubicBezTo>
                    <a:pt x="127635" y="39053"/>
                    <a:pt x="129540" y="40005"/>
                    <a:pt x="131445" y="39053"/>
                  </a:cubicBezTo>
                  <a:cubicBezTo>
                    <a:pt x="133350" y="38100"/>
                    <a:pt x="133350" y="37148"/>
                    <a:pt x="133350" y="35243"/>
                  </a:cubicBezTo>
                  <a:cubicBezTo>
                    <a:pt x="133350" y="24765"/>
                    <a:pt x="133350" y="14288"/>
                    <a:pt x="133350" y="3810"/>
                  </a:cubicBezTo>
                  <a:cubicBezTo>
                    <a:pt x="133350" y="0"/>
                    <a:pt x="132397" y="0"/>
                    <a:pt x="129540" y="0"/>
                  </a:cubicBezTo>
                  <a:cubicBezTo>
                    <a:pt x="128588" y="0"/>
                    <a:pt x="127635" y="0"/>
                    <a:pt x="126683" y="0"/>
                  </a:cubicBezTo>
                  <a:cubicBezTo>
                    <a:pt x="118110" y="0"/>
                    <a:pt x="108585" y="953"/>
                    <a:pt x="100013" y="953"/>
                  </a:cubicBezTo>
                  <a:cubicBezTo>
                    <a:pt x="77153" y="953"/>
                    <a:pt x="55245" y="953"/>
                    <a:pt x="32385" y="953"/>
                  </a:cubicBezTo>
                  <a:cubicBezTo>
                    <a:pt x="27622" y="953"/>
                    <a:pt x="21908" y="953"/>
                    <a:pt x="17145" y="0"/>
                  </a:cubicBezTo>
                  <a:cubicBezTo>
                    <a:pt x="13335" y="0"/>
                    <a:pt x="9525" y="0"/>
                    <a:pt x="5715" y="0"/>
                  </a:cubicBezTo>
                  <a:cubicBezTo>
                    <a:pt x="2858" y="0"/>
                    <a:pt x="1905" y="953"/>
                    <a:pt x="1905" y="2858"/>
                  </a:cubicBezTo>
                  <a:cubicBezTo>
                    <a:pt x="1905" y="4763"/>
                    <a:pt x="1905" y="6668"/>
                    <a:pt x="3810" y="6668"/>
                  </a:cubicBezTo>
                  <a:cubicBezTo>
                    <a:pt x="4763" y="7620"/>
                    <a:pt x="5715" y="7620"/>
                    <a:pt x="6667" y="7620"/>
                  </a:cubicBezTo>
                  <a:cubicBezTo>
                    <a:pt x="8572" y="7620"/>
                    <a:pt x="11430" y="7620"/>
                    <a:pt x="13335" y="8573"/>
                  </a:cubicBezTo>
                  <a:cubicBezTo>
                    <a:pt x="20955" y="9525"/>
                    <a:pt x="24765" y="13335"/>
                    <a:pt x="24765" y="20955"/>
                  </a:cubicBezTo>
                  <a:cubicBezTo>
                    <a:pt x="24765" y="22860"/>
                    <a:pt x="24765" y="24765"/>
                    <a:pt x="24765" y="25718"/>
                  </a:cubicBezTo>
                  <a:cubicBezTo>
                    <a:pt x="24765" y="67628"/>
                    <a:pt x="24765" y="108585"/>
                    <a:pt x="24765" y="150495"/>
                  </a:cubicBezTo>
                  <a:cubicBezTo>
                    <a:pt x="24765" y="152400"/>
                    <a:pt x="24765" y="154305"/>
                    <a:pt x="24765" y="156210"/>
                  </a:cubicBezTo>
                  <a:cubicBezTo>
                    <a:pt x="23813" y="161925"/>
                    <a:pt x="20955" y="165735"/>
                    <a:pt x="15240" y="167640"/>
                  </a:cubicBezTo>
                  <a:cubicBezTo>
                    <a:pt x="12383" y="168593"/>
                    <a:pt x="9525" y="168593"/>
                    <a:pt x="6667" y="168593"/>
                  </a:cubicBezTo>
                  <a:cubicBezTo>
                    <a:pt x="5715" y="168593"/>
                    <a:pt x="4763" y="168593"/>
                    <a:pt x="2858" y="169545"/>
                  </a:cubicBezTo>
                  <a:cubicBezTo>
                    <a:pt x="953" y="170498"/>
                    <a:pt x="0" y="171450"/>
                    <a:pt x="0" y="173355"/>
                  </a:cubicBezTo>
                  <a:cubicBezTo>
                    <a:pt x="0" y="175260"/>
                    <a:pt x="953" y="176213"/>
                    <a:pt x="2858" y="176213"/>
                  </a:cubicBezTo>
                  <a:cubicBezTo>
                    <a:pt x="3810" y="176213"/>
                    <a:pt x="5715" y="176213"/>
                    <a:pt x="7620" y="176213"/>
                  </a:cubicBezTo>
                  <a:cubicBezTo>
                    <a:pt x="12383" y="176213"/>
                    <a:pt x="18097" y="175260"/>
                    <a:pt x="22860" y="175260"/>
                  </a:cubicBezTo>
                  <a:cubicBezTo>
                    <a:pt x="40958" y="175260"/>
                    <a:pt x="59055" y="175260"/>
                    <a:pt x="77153" y="176213"/>
                  </a:cubicBezTo>
                  <a:cubicBezTo>
                    <a:pt x="92392" y="176213"/>
                    <a:pt x="107633" y="176213"/>
                    <a:pt x="122872" y="176213"/>
                  </a:cubicBezTo>
                  <a:cubicBezTo>
                    <a:pt x="124778" y="176213"/>
                    <a:pt x="126683" y="176213"/>
                    <a:pt x="127635" y="176213"/>
                  </a:cubicBezTo>
                  <a:cubicBezTo>
                    <a:pt x="132397" y="175260"/>
                    <a:pt x="133350" y="173355"/>
                    <a:pt x="134303" y="168593"/>
                  </a:cubicBezTo>
                  <a:cubicBezTo>
                    <a:pt x="135255" y="159068"/>
                    <a:pt x="136208" y="150495"/>
                    <a:pt x="138113" y="140970"/>
                  </a:cubicBezTo>
                  <a:cubicBezTo>
                    <a:pt x="138113" y="139065"/>
                    <a:pt x="138113" y="137160"/>
                    <a:pt x="138113" y="136208"/>
                  </a:cubicBezTo>
                  <a:cubicBezTo>
                    <a:pt x="140017" y="134303"/>
                    <a:pt x="140017" y="133350"/>
                    <a:pt x="138113" y="132398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44AD64A-3968-4604-9718-3A3504ECF61F}"/>
                </a:ext>
              </a:extLst>
            </p:cNvPr>
            <p:cNvSpPr/>
            <p:nvPr/>
          </p:nvSpPr>
          <p:spPr>
            <a:xfrm>
              <a:off x="1813560" y="562927"/>
              <a:ext cx="9525" cy="47625"/>
            </a:xfrm>
            <a:custGeom>
              <a:avLst/>
              <a:gdLst>
                <a:gd name="connsiteX0" fmla="*/ 0 w 0"/>
                <a:gd name="connsiteY0" fmla="*/ 26670 h 47625"/>
                <a:gd name="connsiteX1" fmla="*/ 0 w 0"/>
                <a:gd name="connsiteY1" fmla="*/ 52388 h 47625"/>
                <a:gd name="connsiteX2" fmla="*/ 0 w 0"/>
                <a:gd name="connsiteY2" fmla="*/ 26670 h 47625"/>
                <a:gd name="connsiteX3" fmla="*/ 0 w 0"/>
                <a:gd name="connsiteY3" fmla="*/ 0 h 47625"/>
                <a:gd name="connsiteX4" fmla="*/ 0 w 0"/>
                <a:gd name="connsiteY4" fmla="*/ 2667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47625">
                  <a:moveTo>
                    <a:pt x="0" y="26670"/>
                  </a:moveTo>
                  <a:cubicBezTo>
                    <a:pt x="0" y="35243"/>
                    <a:pt x="0" y="43815"/>
                    <a:pt x="0" y="52388"/>
                  </a:cubicBezTo>
                  <a:cubicBezTo>
                    <a:pt x="0" y="43815"/>
                    <a:pt x="0" y="35243"/>
                    <a:pt x="0" y="26670"/>
                  </a:cubicBezTo>
                  <a:cubicBezTo>
                    <a:pt x="0" y="18098"/>
                    <a:pt x="0" y="8573"/>
                    <a:pt x="0" y="0"/>
                  </a:cubicBezTo>
                  <a:cubicBezTo>
                    <a:pt x="0" y="8573"/>
                    <a:pt x="0" y="18098"/>
                    <a:pt x="0" y="26670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C0CB7CF-5D31-42B7-90A8-5882B0EC00D9}"/>
                </a:ext>
              </a:extLst>
            </p:cNvPr>
            <p:cNvSpPr/>
            <p:nvPr/>
          </p:nvSpPr>
          <p:spPr>
            <a:xfrm>
              <a:off x="1297884" y="469582"/>
              <a:ext cx="133350" cy="171450"/>
            </a:xfrm>
            <a:custGeom>
              <a:avLst/>
              <a:gdLst>
                <a:gd name="connsiteX0" fmla="*/ 134676 w 133350"/>
                <a:gd name="connsiteY0" fmla="*/ 131445 h 171450"/>
                <a:gd name="connsiteX1" fmla="*/ 130866 w 133350"/>
                <a:gd name="connsiteY1" fmla="*/ 133350 h 171450"/>
                <a:gd name="connsiteX2" fmla="*/ 127056 w 133350"/>
                <a:gd name="connsiteY2" fmla="*/ 140018 h 171450"/>
                <a:gd name="connsiteX3" fmla="*/ 118484 w 133350"/>
                <a:gd name="connsiteY3" fmla="*/ 153353 h 171450"/>
                <a:gd name="connsiteX4" fmla="*/ 95624 w 133350"/>
                <a:gd name="connsiteY4" fmla="*/ 166688 h 171450"/>
                <a:gd name="connsiteX5" fmla="*/ 90861 w 133350"/>
                <a:gd name="connsiteY5" fmla="*/ 167640 h 171450"/>
                <a:gd name="connsiteX6" fmla="*/ 64191 w 133350"/>
                <a:gd name="connsiteY6" fmla="*/ 166688 h 171450"/>
                <a:gd name="connsiteX7" fmla="*/ 53714 w 133350"/>
                <a:gd name="connsiteY7" fmla="*/ 155258 h 171450"/>
                <a:gd name="connsiteX8" fmla="*/ 52761 w 133350"/>
                <a:gd name="connsiteY8" fmla="*/ 145733 h 171450"/>
                <a:gd name="connsiteX9" fmla="*/ 52761 w 133350"/>
                <a:gd name="connsiteY9" fmla="*/ 140018 h 171450"/>
                <a:gd name="connsiteX10" fmla="*/ 52761 w 133350"/>
                <a:gd name="connsiteY10" fmla="*/ 122873 h 171450"/>
                <a:gd name="connsiteX11" fmla="*/ 52761 w 133350"/>
                <a:gd name="connsiteY11" fmla="*/ 98107 h 171450"/>
                <a:gd name="connsiteX12" fmla="*/ 61334 w 133350"/>
                <a:gd name="connsiteY12" fmla="*/ 88582 h 171450"/>
                <a:gd name="connsiteX13" fmla="*/ 88004 w 133350"/>
                <a:gd name="connsiteY13" fmla="*/ 89535 h 171450"/>
                <a:gd name="connsiteX14" fmla="*/ 102291 w 133350"/>
                <a:gd name="connsiteY14" fmla="*/ 100013 h 171450"/>
                <a:gd name="connsiteX15" fmla="*/ 104196 w 133350"/>
                <a:gd name="connsiteY15" fmla="*/ 103823 h 171450"/>
                <a:gd name="connsiteX16" fmla="*/ 108006 w 133350"/>
                <a:gd name="connsiteY16" fmla="*/ 113348 h 171450"/>
                <a:gd name="connsiteX17" fmla="*/ 112769 w 133350"/>
                <a:gd name="connsiteY17" fmla="*/ 117157 h 171450"/>
                <a:gd name="connsiteX18" fmla="*/ 115626 w 133350"/>
                <a:gd name="connsiteY18" fmla="*/ 111443 h 171450"/>
                <a:gd name="connsiteX19" fmla="*/ 115626 w 133350"/>
                <a:gd name="connsiteY19" fmla="*/ 105728 h 171450"/>
                <a:gd name="connsiteX20" fmla="*/ 115626 w 133350"/>
                <a:gd name="connsiteY20" fmla="*/ 89535 h 171450"/>
                <a:gd name="connsiteX21" fmla="*/ 117531 w 133350"/>
                <a:gd name="connsiteY21" fmla="*/ 60007 h 171450"/>
                <a:gd name="connsiteX22" fmla="*/ 117531 w 133350"/>
                <a:gd name="connsiteY22" fmla="*/ 56198 h 171450"/>
                <a:gd name="connsiteX23" fmla="*/ 114674 w 133350"/>
                <a:gd name="connsiteY23" fmla="*/ 53340 h 171450"/>
                <a:gd name="connsiteX24" fmla="*/ 110864 w 133350"/>
                <a:gd name="connsiteY24" fmla="*/ 56198 h 171450"/>
                <a:gd name="connsiteX25" fmla="*/ 108006 w 133350"/>
                <a:gd name="connsiteY25" fmla="*/ 63818 h 171450"/>
                <a:gd name="connsiteX26" fmla="*/ 92766 w 133350"/>
                <a:gd name="connsiteY26" fmla="*/ 77153 h 171450"/>
                <a:gd name="connsiteX27" fmla="*/ 62286 w 133350"/>
                <a:gd name="connsiteY27" fmla="*/ 78105 h 171450"/>
                <a:gd name="connsiteX28" fmla="*/ 54666 w 133350"/>
                <a:gd name="connsiteY28" fmla="*/ 69532 h 171450"/>
                <a:gd name="connsiteX29" fmla="*/ 54666 w 133350"/>
                <a:gd name="connsiteY29" fmla="*/ 21907 h 171450"/>
                <a:gd name="connsiteX30" fmla="*/ 55619 w 133350"/>
                <a:gd name="connsiteY30" fmla="*/ 16193 h 171450"/>
                <a:gd name="connsiteX31" fmla="*/ 60381 w 133350"/>
                <a:gd name="connsiteY31" fmla="*/ 10478 h 171450"/>
                <a:gd name="connsiteX32" fmla="*/ 67049 w 133350"/>
                <a:gd name="connsiteY32" fmla="*/ 9525 h 171450"/>
                <a:gd name="connsiteX33" fmla="*/ 88956 w 133350"/>
                <a:gd name="connsiteY33" fmla="*/ 10478 h 171450"/>
                <a:gd name="connsiteX34" fmla="*/ 104196 w 133350"/>
                <a:gd name="connsiteY34" fmla="*/ 13335 h 171450"/>
                <a:gd name="connsiteX35" fmla="*/ 120389 w 133350"/>
                <a:gd name="connsiteY35" fmla="*/ 27623 h 171450"/>
                <a:gd name="connsiteX36" fmla="*/ 125151 w 133350"/>
                <a:gd name="connsiteY36" fmla="*/ 35243 h 171450"/>
                <a:gd name="connsiteX37" fmla="*/ 127056 w 133350"/>
                <a:gd name="connsiteY37" fmla="*/ 37148 h 171450"/>
                <a:gd name="connsiteX38" fmla="*/ 131819 w 133350"/>
                <a:gd name="connsiteY38" fmla="*/ 36195 h 171450"/>
                <a:gd name="connsiteX39" fmla="*/ 132771 w 133350"/>
                <a:gd name="connsiteY39" fmla="*/ 32385 h 171450"/>
                <a:gd name="connsiteX40" fmla="*/ 132771 w 133350"/>
                <a:gd name="connsiteY40" fmla="*/ 6668 h 171450"/>
                <a:gd name="connsiteX41" fmla="*/ 131819 w 133350"/>
                <a:gd name="connsiteY41" fmla="*/ 1905 h 171450"/>
                <a:gd name="connsiteX42" fmla="*/ 128961 w 133350"/>
                <a:gd name="connsiteY42" fmla="*/ 0 h 171450"/>
                <a:gd name="connsiteX43" fmla="*/ 126104 w 133350"/>
                <a:gd name="connsiteY43" fmla="*/ 0 h 171450"/>
                <a:gd name="connsiteX44" fmla="*/ 99434 w 133350"/>
                <a:gd name="connsiteY44" fmla="*/ 953 h 171450"/>
                <a:gd name="connsiteX45" fmla="*/ 30854 w 133350"/>
                <a:gd name="connsiteY45" fmla="*/ 953 h 171450"/>
                <a:gd name="connsiteX46" fmla="*/ 15614 w 133350"/>
                <a:gd name="connsiteY46" fmla="*/ 0 h 171450"/>
                <a:gd name="connsiteX47" fmla="*/ 3231 w 133350"/>
                <a:gd name="connsiteY47" fmla="*/ 0 h 171450"/>
                <a:gd name="connsiteX48" fmla="*/ 374 w 133350"/>
                <a:gd name="connsiteY48" fmla="*/ 2857 h 171450"/>
                <a:gd name="connsiteX49" fmla="*/ 2279 w 133350"/>
                <a:gd name="connsiteY49" fmla="*/ 6668 h 171450"/>
                <a:gd name="connsiteX50" fmla="*/ 7041 w 133350"/>
                <a:gd name="connsiteY50" fmla="*/ 8573 h 171450"/>
                <a:gd name="connsiteX51" fmla="*/ 16566 w 133350"/>
                <a:gd name="connsiteY51" fmla="*/ 10478 h 171450"/>
                <a:gd name="connsiteX52" fmla="*/ 23234 w 133350"/>
                <a:gd name="connsiteY52" fmla="*/ 16193 h 171450"/>
                <a:gd name="connsiteX53" fmla="*/ 25139 w 133350"/>
                <a:gd name="connsiteY53" fmla="*/ 25718 h 171450"/>
                <a:gd name="connsiteX54" fmla="*/ 25139 w 133350"/>
                <a:gd name="connsiteY54" fmla="*/ 153353 h 171450"/>
                <a:gd name="connsiteX55" fmla="*/ 25139 w 133350"/>
                <a:gd name="connsiteY55" fmla="*/ 159068 h 171450"/>
                <a:gd name="connsiteX56" fmla="*/ 15614 w 133350"/>
                <a:gd name="connsiteY56" fmla="*/ 168593 h 171450"/>
                <a:gd name="connsiteX57" fmla="*/ 7041 w 133350"/>
                <a:gd name="connsiteY57" fmla="*/ 170497 h 171450"/>
                <a:gd name="connsiteX58" fmla="*/ 3231 w 133350"/>
                <a:gd name="connsiteY58" fmla="*/ 171450 h 171450"/>
                <a:gd name="connsiteX59" fmla="*/ 1326 w 133350"/>
                <a:gd name="connsiteY59" fmla="*/ 175260 h 171450"/>
                <a:gd name="connsiteX60" fmla="*/ 4184 w 133350"/>
                <a:gd name="connsiteY60" fmla="*/ 178118 h 171450"/>
                <a:gd name="connsiteX61" fmla="*/ 7994 w 133350"/>
                <a:gd name="connsiteY61" fmla="*/ 178118 h 171450"/>
                <a:gd name="connsiteX62" fmla="*/ 22281 w 133350"/>
                <a:gd name="connsiteY62" fmla="*/ 177165 h 171450"/>
                <a:gd name="connsiteX63" fmla="*/ 77526 w 133350"/>
                <a:gd name="connsiteY63" fmla="*/ 178118 h 171450"/>
                <a:gd name="connsiteX64" fmla="*/ 125151 w 133350"/>
                <a:gd name="connsiteY64" fmla="*/ 178118 h 171450"/>
                <a:gd name="connsiteX65" fmla="*/ 130866 w 133350"/>
                <a:gd name="connsiteY65" fmla="*/ 177165 h 171450"/>
                <a:gd name="connsiteX66" fmla="*/ 135629 w 133350"/>
                <a:gd name="connsiteY66" fmla="*/ 171450 h 171450"/>
                <a:gd name="connsiteX67" fmla="*/ 139439 w 133350"/>
                <a:gd name="connsiteY67" fmla="*/ 140970 h 171450"/>
                <a:gd name="connsiteX68" fmla="*/ 139439 w 133350"/>
                <a:gd name="connsiteY68" fmla="*/ 137160 h 171450"/>
                <a:gd name="connsiteX69" fmla="*/ 134676 w 133350"/>
                <a:gd name="connsiteY69" fmla="*/ 131445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33350" h="171450">
                  <a:moveTo>
                    <a:pt x="134676" y="131445"/>
                  </a:moveTo>
                  <a:cubicBezTo>
                    <a:pt x="132771" y="130493"/>
                    <a:pt x="131819" y="131445"/>
                    <a:pt x="130866" y="133350"/>
                  </a:cubicBezTo>
                  <a:cubicBezTo>
                    <a:pt x="129914" y="135255"/>
                    <a:pt x="128009" y="137160"/>
                    <a:pt x="127056" y="140018"/>
                  </a:cubicBezTo>
                  <a:cubicBezTo>
                    <a:pt x="125151" y="144780"/>
                    <a:pt x="122294" y="149543"/>
                    <a:pt x="118484" y="153353"/>
                  </a:cubicBezTo>
                  <a:cubicBezTo>
                    <a:pt x="112769" y="160972"/>
                    <a:pt x="105149" y="165735"/>
                    <a:pt x="95624" y="166688"/>
                  </a:cubicBezTo>
                  <a:cubicBezTo>
                    <a:pt x="94671" y="166688"/>
                    <a:pt x="92766" y="166688"/>
                    <a:pt x="90861" y="167640"/>
                  </a:cubicBezTo>
                  <a:cubicBezTo>
                    <a:pt x="81336" y="168593"/>
                    <a:pt x="72764" y="168593"/>
                    <a:pt x="64191" y="166688"/>
                  </a:cubicBezTo>
                  <a:cubicBezTo>
                    <a:pt x="57524" y="165735"/>
                    <a:pt x="54666" y="160972"/>
                    <a:pt x="53714" y="155258"/>
                  </a:cubicBezTo>
                  <a:cubicBezTo>
                    <a:pt x="52761" y="152400"/>
                    <a:pt x="52761" y="148590"/>
                    <a:pt x="52761" y="145733"/>
                  </a:cubicBezTo>
                  <a:cubicBezTo>
                    <a:pt x="52761" y="143828"/>
                    <a:pt x="52761" y="141922"/>
                    <a:pt x="52761" y="140018"/>
                  </a:cubicBezTo>
                  <a:cubicBezTo>
                    <a:pt x="52761" y="134303"/>
                    <a:pt x="52761" y="128588"/>
                    <a:pt x="52761" y="122873"/>
                  </a:cubicBezTo>
                  <a:cubicBezTo>
                    <a:pt x="52761" y="114300"/>
                    <a:pt x="52761" y="105728"/>
                    <a:pt x="52761" y="98107"/>
                  </a:cubicBezTo>
                  <a:cubicBezTo>
                    <a:pt x="52761" y="90488"/>
                    <a:pt x="54666" y="88582"/>
                    <a:pt x="61334" y="88582"/>
                  </a:cubicBezTo>
                  <a:cubicBezTo>
                    <a:pt x="69906" y="88582"/>
                    <a:pt x="78479" y="87630"/>
                    <a:pt x="88004" y="89535"/>
                  </a:cubicBezTo>
                  <a:cubicBezTo>
                    <a:pt x="94671" y="90488"/>
                    <a:pt x="99434" y="93345"/>
                    <a:pt x="102291" y="100013"/>
                  </a:cubicBezTo>
                  <a:cubicBezTo>
                    <a:pt x="103244" y="100965"/>
                    <a:pt x="103244" y="102870"/>
                    <a:pt x="104196" y="103823"/>
                  </a:cubicBezTo>
                  <a:cubicBezTo>
                    <a:pt x="105149" y="106680"/>
                    <a:pt x="106101" y="110490"/>
                    <a:pt x="108006" y="113348"/>
                  </a:cubicBezTo>
                  <a:cubicBezTo>
                    <a:pt x="108959" y="117157"/>
                    <a:pt x="110864" y="118110"/>
                    <a:pt x="112769" y="117157"/>
                  </a:cubicBezTo>
                  <a:cubicBezTo>
                    <a:pt x="114674" y="117157"/>
                    <a:pt x="115626" y="115253"/>
                    <a:pt x="115626" y="111443"/>
                  </a:cubicBezTo>
                  <a:cubicBezTo>
                    <a:pt x="115626" y="109538"/>
                    <a:pt x="115626" y="107632"/>
                    <a:pt x="115626" y="105728"/>
                  </a:cubicBezTo>
                  <a:cubicBezTo>
                    <a:pt x="115626" y="100013"/>
                    <a:pt x="114674" y="95250"/>
                    <a:pt x="115626" y="89535"/>
                  </a:cubicBezTo>
                  <a:cubicBezTo>
                    <a:pt x="115626" y="80010"/>
                    <a:pt x="116579" y="69532"/>
                    <a:pt x="117531" y="60007"/>
                  </a:cubicBezTo>
                  <a:cubicBezTo>
                    <a:pt x="117531" y="59055"/>
                    <a:pt x="117531" y="57150"/>
                    <a:pt x="117531" y="56198"/>
                  </a:cubicBezTo>
                  <a:cubicBezTo>
                    <a:pt x="117531" y="54293"/>
                    <a:pt x="116579" y="53340"/>
                    <a:pt x="114674" y="53340"/>
                  </a:cubicBezTo>
                  <a:cubicBezTo>
                    <a:pt x="112769" y="53340"/>
                    <a:pt x="111816" y="54293"/>
                    <a:pt x="110864" y="56198"/>
                  </a:cubicBezTo>
                  <a:cubicBezTo>
                    <a:pt x="109911" y="59055"/>
                    <a:pt x="108959" y="60960"/>
                    <a:pt x="108006" y="63818"/>
                  </a:cubicBezTo>
                  <a:cubicBezTo>
                    <a:pt x="105149" y="70485"/>
                    <a:pt x="100386" y="76200"/>
                    <a:pt x="92766" y="77153"/>
                  </a:cubicBezTo>
                  <a:cubicBezTo>
                    <a:pt x="82289" y="79057"/>
                    <a:pt x="72764" y="79057"/>
                    <a:pt x="62286" y="78105"/>
                  </a:cubicBezTo>
                  <a:cubicBezTo>
                    <a:pt x="55619" y="78105"/>
                    <a:pt x="54666" y="75248"/>
                    <a:pt x="54666" y="69532"/>
                  </a:cubicBezTo>
                  <a:cubicBezTo>
                    <a:pt x="54666" y="53340"/>
                    <a:pt x="54666" y="38100"/>
                    <a:pt x="54666" y="21907"/>
                  </a:cubicBezTo>
                  <a:cubicBezTo>
                    <a:pt x="54666" y="20003"/>
                    <a:pt x="55619" y="18098"/>
                    <a:pt x="55619" y="16193"/>
                  </a:cubicBezTo>
                  <a:cubicBezTo>
                    <a:pt x="55619" y="13335"/>
                    <a:pt x="57524" y="11430"/>
                    <a:pt x="60381" y="10478"/>
                  </a:cubicBezTo>
                  <a:cubicBezTo>
                    <a:pt x="62286" y="9525"/>
                    <a:pt x="65144" y="9525"/>
                    <a:pt x="67049" y="9525"/>
                  </a:cubicBezTo>
                  <a:cubicBezTo>
                    <a:pt x="74669" y="9525"/>
                    <a:pt x="81336" y="9525"/>
                    <a:pt x="88956" y="10478"/>
                  </a:cubicBezTo>
                  <a:cubicBezTo>
                    <a:pt x="94671" y="11430"/>
                    <a:pt x="99434" y="12382"/>
                    <a:pt x="104196" y="13335"/>
                  </a:cubicBezTo>
                  <a:cubicBezTo>
                    <a:pt x="110864" y="16193"/>
                    <a:pt x="117531" y="20003"/>
                    <a:pt x="120389" y="27623"/>
                  </a:cubicBezTo>
                  <a:cubicBezTo>
                    <a:pt x="121341" y="30480"/>
                    <a:pt x="123246" y="33338"/>
                    <a:pt x="125151" y="35243"/>
                  </a:cubicBezTo>
                  <a:cubicBezTo>
                    <a:pt x="126104" y="36195"/>
                    <a:pt x="126104" y="37148"/>
                    <a:pt x="127056" y="37148"/>
                  </a:cubicBezTo>
                  <a:cubicBezTo>
                    <a:pt x="128961" y="39053"/>
                    <a:pt x="130866" y="38100"/>
                    <a:pt x="131819" y="36195"/>
                  </a:cubicBezTo>
                  <a:cubicBezTo>
                    <a:pt x="131819" y="35243"/>
                    <a:pt x="132771" y="33338"/>
                    <a:pt x="132771" y="32385"/>
                  </a:cubicBezTo>
                  <a:cubicBezTo>
                    <a:pt x="132771" y="23813"/>
                    <a:pt x="132771" y="15240"/>
                    <a:pt x="132771" y="6668"/>
                  </a:cubicBezTo>
                  <a:cubicBezTo>
                    <a:pt x="132771" y="4763"/>
                    <a:pt x="132771" y="2857"/>
                    <a:pt x="131819" y="1905"/>
                  </a:cubicBezTo>
                  <a:cubicBezTo>
                    <a:pt x="131819" y="953"/>
                    <a:pt x="130866" y="0"/>
                    <a:pt x="128961" y="0"/>
                  </a:cubicBezTo>
                  <a:cubicBezTo>
                    <a:pt x="128009" y="0"/>
                    <a:pt x="127056" y="0"/>
                    <a:pt x="126104" y="0"/>
                  </a:cubicBezTo>
                  <a:cubicBezTo>
                    <a:pt x="117531" y="0"/>
                    <a:pt x="108006" y="953"/>
                    <a:pt x="99434" y="953"/>
                  </a:cubicBezTo>
                  <a:cubicBezTo>
                    <a:pt x="76574" y="953"/>
                    <a:pt x="53714" y="953"/>
                    <a:pt x="30854" y="953"/>
                  </a:cubicBezTo>
                  <a:cubicBezTo>
                    <a:pt x="26091" y="953"/>
                    <a:pt x="20376" y="953"/>
                    <a:pt x="15614" y="0"/>
                  </a:cubicBezTo>
                  <a:cubicBezTo>
                    <a:pt x="11804" y="0"/>
                    <a:pt x="7994" y="0"/>
                    <a:pt x="3231" y="0"/>
                  </a:cubicBezTo>
                  <a:cubicBezTo>
                    <a:pt x="1326" y="0"/>
                    <a:pt x="374" y="953"/>
                    <a:pt x="374" y="2857"/>
                  </a:cubicBezTo>
                  <a:cubicBezTo>
                    <a:pt x="-579" y="4763"/>
                    <a:pt x="374" y="5715"/>
                    <a:pt x="2279" y="6668"/>
                  </a:cubicBezTo>
                  <a:cubicBezTo>
                    <a:pt x="3231" y="7620"/>
                    <a:pt x="5136" y="7620"/>
                    <a:pt x="7041" y="8573"/>
                  </a:cubicBezTo>
                  <a:cubicBezTo>
                    <a:pt x="9899" y="9525"/>
                    <a:pt x="13709" y="9525"/>
                    <a:pt x="16566" y="10478"/>
                  </a:cubicBezTo>
                  <a:cubicBezTo>
                    <a:pt x="19424" y="11430"/>
                    <a:pt x="22281" y="13335"/>
                    <a:pt x="23234" y="16193"/>
                  </a:cubicBezTo>
                  <a:cubicBezTo>
                    <a:pt x="25139" y="19050"/>
                    <a:pt x="25139" y="22860"/>
                    <a:pt x="25139" y="25718"/>
                  </a:cubicBezTo>
                  <a:cubicBezTo>
                    <a:pt x="25139" y="68580"/>
                    <a:pt x="25139" y="110490"/>
                    <a:pt x="25139" y="153353"/>
                  </a:cubicBezTo>
                  <a:cubicBezTo>
                    <a:pt x="25139" y="155258"/>
                    <a:pt x="25139" y="157163"/>
                    <a:pt x="25139" y="159068"/>
                  </a:cubicBezTo>
                  <a:cubicBezTo>
                    <a:pt x="24186" y="164783"/>
                    <a:pt x="21329" y="167640"/>
                    <a:pt x="15614" y="168593"/>
                  </a:cubicBezTo>
                  <a:cubicBezTo>
                    <a:pt x="12756" y="169545"/>
                    <a:pt x="9899" y="169545"/>
                    <a:pt x="7041" y="170497"/>
                  </a:cubicBezTo>
                  <a:cubicBezTo>
                    <a:pt x="6089" y="170497"/>
                    <a:pt x="4184" y="171450"/>
                    <a:pt x="3231" y="171450"/>
                  </a:cubicBezTo>
                  <a:cubicBezTo>
                    <a:pt x="2279" y="172403"/>
                    <a:pt x="1326" y="173355"/>
                    <a:pt x="1326" y="175260"/>
                  </a:cubicBezTo>
                  <a:cubicBezTo>
                    <a:pt x="1326" y="177165"/>
                    <a:pt x="2279" y="178118"/>
                    <a:pt x="4184" y="178118"/>
                  </a:cubicBezTo>
                  <a:cubicBezTo>
                    <a:pt x="5136" y="178118"/>
                    <a:pt x="7041" y="178118"/>
                    <a:pt x="7994" y="178118"/>
                  </a:cubicBezTo>
                  <a:cubicBezTo>
                    <a:pt x="12756" y="178118"/>
                    <a:pt x="17519" y="177165"/>
                    <a:pt x="22281" y="177165"/>
                  </a:cubicBezTo>
                  <a:cubicBezTo>
                    <a:pt x="40379" y="177165"/>
                    <a:pt x="59429" y="177165"/>
                    <a:pt x="77526" y="178118"/>
                  </a:cubicBezTo>
                  <a:cubicBezTo>
                    <a:pt x="93719" y="178118"/>
                    <a:pt x="108959" y="178118"/>
                    <a:pt x="125151" y="178118"/>
                  </a:cubicBezTo>
                  <a:cubicBezTo>
                    <a:pt x="127056" y="178118"/>
                    <a:pt x="128961" y="178118"/>
                    <a:pt x="130866" y="177165"/>
                  </a:cubicBezTo>
                  <a:cubicBezTo>
                    <a:pt x="133724" y="176213"/>
                    <a:pt x="135629" y="174308"/>
                    <a:pt x="135629" y="171450"/>
                  </a:cubicBezTo>
                  <a:cubicBezTo>
                    <a:pt x="136581" y="160972"/>
                    <a:pt x="138486" y="151447"/>
                    <a:pt x="139439" y="140970"/>
                  </a:cubicBezTo>
                  <a:cubicBezTo>
                    <a:pt x="139439" y="140018"/>
                    <a:pt x="139439" y="138113"/>
                    <a:pt x="139439" y="137160"/>
                  </a:cubicBezTo>
                  <a:cubicBezTo>
                    <a:pt x="136581" y="132398"/>
                    <a:pt x="135629" y="131445"/>
                    <a:pt x="134676" y="131445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0EF266A-EE91-4590-8F35-B5C9A1533B03}"/>
                </a:ext>
              </a:extLst>
            </p:cNvPr>
            <p:cNvSpPr/>
            <p:nvPr/>
          </p:nvSpPr>
          <p:spPr>
            <a:xfrm>
              <a:off x="1580197" y="467677"/>
              <a:ext cx="161925" cy="171450"/>
            </a:xfrm>
            <a:custGeom>
              <a:avLst/>
              <a:gdLst>
                <a:gd name="connsiteX0" fmla="*/ 155258 w 161925"/>
                <a:gd name="connsiteY0" fmla="*/ 0 h 171450"/>
                <a:gd name="connsiteX1" fmla="*/ 120968 w 161925"/>
                <a:gd name="connsiteY1" fmla="*/ 953 h 171450"/>
                <a:gd name="connsiteX2" fmla="*/ 61913 w 161925"/>
                <a:gd name="connsiteY2" fmla="*/ 953 h 171450"/>
                <a:gd name="connsiteX3" fmla="*/ 25718 w 161925"/>
                <a:gd name="connsiteY3" fmla="*/ 953 h 171450"/>
                <a:gd name="connsiteX4" fmla="*/ 4763 w 161925"/>
                <a:gd name="connsiteY4" fmla="*/ 0 h 171450"/>
                <a:gd name="connsiteX5" fmla="*/ 0 w 161925"/>
                <a:gd name="connsiteY5" fmla="*/ 4763 h 171450"/>
                <a:gd name="connsiteX6" fmla="*/ 0 w 161925"/>
                <a:gd name="connsiteY6" fmla="*/ 33338 h 171450"/>
                <a:gd name="connsiteX7" fmla="*/ 0 w 161925"/>
                <a:gd name="connsiteY7" fmla="*/ 36195 h 171450"/>
                <a:gd name="connsiteX8" fmla="*/ 3810 w 161925"/>
                <a:gd name="connsiteY8" fmla="*/ 38100 h 171450"/>
                <a:gd name="connsiteX9" fmla="*/ 7620 w 161925"/>
                <a:gd name="connsiteY9" fmla="*/ 35243 h 171450"/>
                <a:gd name="connsiteX10" fmla="*/ 11430 w 161925"/>
                <a:gd name="connsiteY10" fmla="*/ 28575 h 171450"/>
                <a:gd name="connsiteX11" fmla="*/ 30480 w 161925"/>
                <a:gd name="connsiteY11" fmla="*/ 13335 h 171450"/>
                <a:gd name="connsiteX12" fmla="*/ 58103 w 161925"/>
                <a:gd name="connsiteY12" fmla="*/ 9525 h 171450"/>
                <a:gd name="connsiteX13" fmla="*/ 66675 w 161925"/>
                <a:gd name="connsiteY13" fmla="*/ 17145 h 171450"/>
                <a:gd name="connsiteX14" fmla="*/ 66675 w 161925"/>
                <a:gd name="connsiteY14" fmla="*/ 152400 h 171450"/>
                <a:gd name="connsiteX15" fmla="*/ 66675 w 161925"/>
                <a:gd name="connsiteY15" fmla="*/ 156210 h 171450"/>
                <a:gd name="connsiteX16" fmla="*/ 57150 w 161925"/>
                <a:gd name="connsiteY16" fmla="*/ 167640 h 171450"/>
                <a:gd name="connsiteX17" fmla="*/ 48578 w 161925"/>
                <a:gd name="connsiteY17" fmla="*/ 169545 h 171450"/>
                <a:gd name="connsiteX18" fmla="*/ 45720 w 161925"/>
                <a:gd name="connsiteY18" fmla="*/ 170498 h 171450"/>
                <a:gd name="connsiteX19" fmla="*/ 43815 w 161925"/>
                <a:gd name="connsiteY19" fmla="*/ 174308 h 171450"/>
                <a:gd name="connsiteX20" fmla="*/ 46673 w 161925"/>
                <a:gd name="connsiteY20" fmla="*/ 177165 h 171450"/>
                <a:gd name="connsiteX21" fmla="*/ 49530 w 161925"/>
                <a:gd name="connsiteY21" fmla="*/ 177165 h 171450"/>
                <a:gd name="connsiteX22" fmla="*/ 59055 w 161925"/>
                <a:gd name="connsiteY22" fmla="*/ 177165 h 171450"/>
                <a:gd name="connsiteX23" fmla="*/ 91440 w 161925"/>
                <a:gd name="connsiteY23" fmla="*/ 176213 h 171450"/>
                <a:gd name="connsiteX24" fmla="*/ 112395 w 161925"/>
                <a:gd name="connsiteY24" fmla="*/ 177165 h 171450"/>
                <a:gd name="connsiteX25" fmla="*/ 118110 w 161925"/>
                <a:gd name="connsiteY25" fmla="*/ 177165 h 171450"/>
                <a:gd name="connsiteX26" fmla="*/ 120968 w 161925"/>
                <a:gd name="connsiteY26" fmla="*/ 173355 h 171450"/>
                <a:gd name="connsiteX27" fmla="*/ 118110 w 161925"/>
                <a:gd name="connsiteY27" fmla="*/ 169545 h 171450"/>
                <a:gd name="connsiteX28" fmla="*/ 112395 w 161925"/>
                <a:gd name="connsiteY28" fmla="*/ 168593 h 171450"/>
                <a:gd name="connsiteX29" fmla="*/ 104775 w 161925"/>
                <a:gd name="connsiteY29" fmla="*/ 166688 h 171450"/>
                <a:gd name="connsiteX30" fmla="*/ 99060 w 161925"/>
                <a:gd name="connsiteY30" fmla="*/ 160020 h 171450"/>
                <a:gd name="connsiteX31" fmla="*/ 98108 w 161925"/>
                <a:gd name="connsiteY31" fmla="*/ 148590 h 171450"/>
                <a:gd name="connsiteX32" fmla="*/ 98108 w 161925"/>
                <a:gd name="connsiteY32" fmla="*/ 132398 h 171450"/>
                <a:gd name="connsiteX33" fmla="*/ 98108 w 161925"/>
                <a:gd name="connsiteY33" fmla="*/ 83820 h 171450"/>
                <a:gd name="connsiteX34" fmla="*/ 98108 w 161925"/>
                <a:gd name="connsiteY34" fmla="*/ 18098 h 171450"/>
                <a:gd name="connsiteX35" fmla="*/ 108585 w 161925"/>
                <a:gd name="connsiteY35" fmla="*/ 8573 h 171450"/>
                <a:gd name="connsiteX36" fmla="*/ 131445 w 161925"/>
                <a:gd name="connsiteY36" fmla="*/ 11430 h 171450"/>
                <a:gd name="connsiteX37" fmla="*/ 153353 w 161925"/>
                <a:gd name="connsiteY37" fmla="*/ 28575 h 171450"/>
                <a:gd name="connsiteX38" fmla="*/ 154305 w 161925"/>
                <a:gd name="connsiteY38" fmla="*/ 31433 h 171450"/>
                <a:gd name="connsiteX39" fmla="*/ 158115 w 161925"/>
                <a:gd name="connsiteY39" fmla="*/ 37148 h 171450"/>
                <a:gd name="connsiteX40" fmla="*/ 163830 w 161925"/>
                <a:gd name="connsiteY40" fmla="*/ 36195 h 171450"/>
                <a:gd name="connsiteX41" fmla="*/ 163830 w 161925"/>
                <a:gd name="connsiteY41" fmla="*/ 33338 h 171450"/>
                <a:gd name="connsiteX42" fmla="*/ 163830 w 161925"/>
                <a:gd name="connsiteY42" fmla="*/ 4763 h 171450"/>
                <a:gd name="connsiteX43" fmla="*/ 155258 w 161925"/>
                <a:gd name="connsiteY43" fmla="*/ 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61925" h="171450">
                  <a:moveTo>
                    <a:pt x="155258" y="0"/>
                  </a:moveTo>
                  <a:cubicBezTo>
                    <a:pt x="143828" y="0"/>
                    <a:pt x="132398" y="953"/>
                    <a:pt x="120968" y="953"/>
                  </a:cubicBezTo>
                  <a:cubicBezTo>
                    <a:pt x="100965" y="953"/>
                    <a:pt x="80963" y="953"/>
                    <a:pt x="61913" y="953"/>
                  </a:cubicBezTo>
                  <a:cubicBezTo>
                    <a:pt x="49530" y="953"/>
                    <a:pt x="38100" y="953"/>
                    <a:pt x="25718" y="953"/>
                  </a:cubicBezTo>
                  <a:cubicBezTo>
                    <a:pt x="19050" y="953"/>
                    <a:pt x="11430" y="953"/>
                    <a:pt x="4763" y="0"/>
                  </a:cubicBezTo>
                  <a:cubicBezTo>
                    <a:pt x="0" y="0"/>
                    <a:pt x="0" y="0"/>
                    <a:pt x="0" y="4763"/>
                  </a:cubicBezTo>
                  <a:cubicBezTo>
                    <a:pt x="0" y="14288"/>
                    <a:pt x="0" y="23813"/>
                    <a:pt x="0" y="33338"/>
                  </a:cubicBezTo>
                  <a:cubicBezTo>
                    <a:pt x="0" y="34290"/>
                    <a:pt x="0" y="35243"/>
                    <a:pt x="0" y="36195"/>
                  </a:cubicBezTo>
                  <a:cubicBezTo>
                    <a:pt x="0" y="38100"/>
                    <a:pt x="1905" y="39053"/>
                    <a:pt x="3810" y="38100"/>
                  </a:cubicBezTo>
                  <a:cubicBezTo>
                    <a:pt x="4763" y="37148"/>
                    <a:pt x="6668" y="36195"/>
                    <a:pt x="7620" y="35243"/>
                  </a:cubicBezTo>
                  <a:cubicBezTo>
                    <a:pt x="8573" y="33338"/>
                    <a:pt x="9525" y="30480"/>
                    <a:pt x="11430" y="28575"/>
                  </a:cubicBezTo>
                  <a:cubicBezTo>
                    <a:pt x="15240" y="20003"/>
                    <a:pt x="21908" y="15240"/>
                    <a:pt x="30480" y="13335"/>
                  </a:cubicBezTo>
                  <a:cubicBezTo>
                    <a:pt x="39053" y="10478"/>
                    <a:pt x="48578" y="10478"/>
                    <a:pt x="58103" y="9525"/>
                  </a:cubicBezTo>
                  <a:cubicBezTo>
                    <a:pt x="65723" y="9525"/>
                    <a:pt x="66675" y="10478"/>
                    <a:pt x="66675" y="17145"/>
                  </a:cubicBezTo>
                  <a:cubicBezTo>
                    <a:pt x="66675" y="61913"/>
                    <a:pt x="66675" y="107633"/>
                    <a:pt x="66675" y="152400"/>
                  </a:cubicBezTo>
                  <a:cubicBezTo>
                    <a:pt x="66675" y="153352"/>
                    <a:pt x="66675" y="155258"/>
                    <a:pt x="66675" y="156210"/>
                  </a:cubicBezTo>
                  <a:cubicBezTo>
                    <a:pt x="65723" y="162877"/>
                    <a:pt x="63818" y="165735"/>
                    <a:pt x="57150" y="167640"/>
                  </a:cubicBezTo>
                  <a:cubicBezTo>
                    <a:pt x="54293" y="168593"/>
                    <a:pt x="51435" y="168593"/>
                    <a:pt x="48578" y="169545"/>
                  </a:cubicBezTo>
                  <a:cubicBezTo>
                    <a:pt x="47625" y="169545"/>
                    <a:pt x="46673" y="169545"/>
                    <a:pt x="45720" y="170498"/>
                  </a:cubicBezTo>
                  <a:cubicBezTo>
                    <a:pt x="43815" y="171450"/>
                    <a:pt x="42863" y="172402"/>
                    <a:pt x="43815" y="174308"/>
                  </a:cubicBezTo>
                  <a:cubicBezTo>
                    <a:pt x="43815" y="176213"/>
                    <a:pt x="44768" y="177165"/>
                    <a:pt x="46673" y="177165"/>
                  </a:cubicBezTo>
                  <a:cubicBezTo>
                    <a:pt x="47625" y="177165"/>
                    <a:pt x="48578" y="177165"/>
                    <a:pt x="49530" y="177165"/>
                  </a:cubicBezTo>
                  <a:cubicBezTo>
                    <a:pt x="52388" y="177165"/>
                    <a:pt x="56198" y="177165"/>
                    <a:pt x="59055" y="177165"/>
                  </a:cubicBezTo>
                  <a:cubicBezTo>
                    <a:pt x="69533" y="177165"/>
                    <a:pt x="80963" y="176213"/>
                    <a:pt x="91440" y="176213"/>
                  </a:cubicBezTo>
                  <a:cubicBezTo>
                    <a:pt x="98108" y="176213"/>
                    <a:pt x="105728" y="177165"/>
                    <a:pt x="112395" y="177165"/>
                  </a:cubicBezTo>
                  <a:cubicBezTo>
                    <a:pt x="114300" y="177165"/>
                    <a:pt x="116205" y="177165"/>
                    <a:pt x="118110" y="177165"/>
                  </a:cubicBezTo>
                  <a:cubicBezTo>
                    <a:pt x="120015" y="177165"/>
                    <a:pt x="120968" y="175260"/>
                    <a:pt x="120968" y="173355"/>
                  </a:cubicBezTo>
                  <a:cubicBezTo>
                    <a:pt x="120968" y="171450"/>
                    <a:pt x="120015" y="169545"/>
                    <a:pt x="118110" y="169545"/>
                  </a:cubicBezTo>
                  <a:cubicBezTo>
                    <a:pt x="116205" y="168593"/>
                    <a:pt x="114300" y="168593"/>
                    <a:pt x="112395" y="168593"/>
                  </a:cubicBezTo>
                  <a:cubicBezTo>
                    <a:pt x="109538" y="168593"/>
                    <a:pt x="107633" y="167640"/>
                    <a:pt x="104775" y="166688"/>
                  </a:cubicBezTo>
                  <a:cubicBezTo>
                    <a:pt x="101918" y="165735"/>
                    <a:pt x="99060" y="163830"/>
                    <a:pt x="99060" y="160020"/>
                  </a:cubicBezTo>
                  <a:cubicBezTo>
                    <a:pt x="98108" y="156210"/>
                    <a:pt x="98108" y="152400"/>
                    <a:pt x="98108" y="148590"/>
                  </a:cubicBezTo>
                  <a:cubicBezTo>
                    <a:pt x="98108" y="142875"/>
                    <a:pt x="98108" y="138113"/>
                    <a:pt x="98108" y="132398"/>
                  </a:cubicBezTo>
                  <a:cubicBezTo>
                    <a:pt x="98108" y="116205"/>
                    <a:pt x="98108" y="100013"/>
                    <a:pt x="98108" y="83820"/>
                  </a:cubicBezTo>
                  <a:cubicBezTo>
                    <a:pt x="98108" y="61913"/>
                    <a:pt x="98108" y="40005"/>
                    <a:pt x="98108" y="18098"/>
                  </a:cubicBezTo>
                  <a:cubicBezTo>
                    <a:pt x="98108" y="9525"/>
                    <a:pt x="100013" y="7620"/>
                    <a:pt x="108585" y="8573"/>
                  </a:cubicBezTo>
                  <a:cubicBezTo>
                    <a:pt x="116205" y="8573"/>
                    <a:pt x="123825" y="9525"/>
                    <a:pt x="131445" y="11430"/>
                  </a:cubicBezTo>
                  <a:cubicBezTo>
                    <a:pt x="140970" y="13335"/>
                    <a:pt x="149543" y="18098"/>
                    <a:pt x="153353" y="28575"/>
                  </a:cubicBezTo>
                  <a:cubicBezTo>
                    <a:pt x="153353" y="29528"/>
                    <a:pt x="154305" y="30480"/>
                    <a:pt x="154305" y="31433"/>
                  </a:cubicBezTo>
                  <a:cubicBezTo>
                    <a:pt x="155258" y="33338"/>
                    <a:pt x="156210" y="35243"/>
                    <a:pt x="158115" y="37148"/>
                  </a:cubicBezTo>
                  <a:cubicBezTo>
                    <a:pt x="160020" y="40005"/>
                    <a:pt x="162878" y="39053"/>
                    <a:pt x="163830" y="36195"/>
                  </a:cubicBezTo>
                  <a:cubicBezTo>
                    <a:pt x="163830" y="35243"/>
                    <a:pt x="163830" y="34290"/>
                    <a:pt x="163830" y="33338"/>
                  </a:cubicBezTo>
                  <a:cubicBezTo>
                    <a:pt x="163830" y="23813"/>
                    <a:pt x="163830" y="14288"/>
                    <a:pt x="163830" y="4763"/>
                  </a:cubicBezTo>
                  <a:cubicBezTo>
                    <a:pt x="160973" y="953"/>
                    <a:pt x="160020" y="0"/>
                    <a:pt x="155258" y="0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35CB8F2-71A2-418F-B6B0-6E954FB1F2B1}"/>
                </a:ext>
              </a:extLst>
            </p:cNvPr>
            <p:cNvSpPr/>
            <p:nvPr/>
          </p:nvSpPr>
          <p:spPr>
            <a:xfrm>
              <a:off x="1455420" y="463683"/>
              <a:ext cx="104775" cy="180975"/>
            </a:xfrm>
            <a:custGeom>
              <a:avLst/>
              <a:gdLst>
                <a:gd name="connsiteX0" fmla="*/ 95250 w 104775"/>
                <a:gd name="connsiteY0" fmla="*/ 90672 h 180975"/>
                <a:gd name="connsiteX1" fmla="*/ 68580 w 104775"/>
                <a:gd name="connsiteY1" fmla="*/ 74480 h 180975"/>
                <a:gd name="connsiteX2" fmla="*/ 43815 w 104775"/>
                <a:gd name="connsiteY2" fmla="*/ 63050 h 180975"/>
                <a:gd name="connsiteX3" fmla="*/ 25717 w 104775"/>
                <a:gd name="connsiteY3" fmla="*/ 41142 h 180975"/>
                <a:gd name="connsiteX4" fmla="*/ 27622 w 104775"/>
                <a:gd name="connsiteY4" fmla="*/ 23045 h 180975"/>
                <a:gd name="connsiteX5" fmla="*/ 44767 w 104775"/>
                <a:gd name="connsiteY5" fmla="*/ 8757 h 180975"/>
                <a:gd name="connsiteX6" fmla="*/ 61913 w 104775"/>
                <a:gd name="connsiteY6" fmla="*/ 7805 h 180975"/>
                <a:gd name="connsiteX7" fmla="*/ 82867 w 104775"/>
                <a:gd name="connsiteY7" fmla="*/ 22092 h 180975"/>
                <a:gd name="connsiteX8" fmla="*/ 88583 w 104775"/>
                <a:gd name="connsiteY8" fmla="*/ 36380 h 180975"/>
                <a:gd name="connsiteX9" fmla="*/ 91440 w 104775"/>
                <a:gd name="connsiteY9" fmla="*/ 44000 h 180975"/>
                <a:gd name="connsiteX10" fmla="*/ 96202 w 104775"/>
                <a:gd name="connsiteY10" fmla="*/ 45905 h 180975"/>
                <a:gd name="connsiteX11" fmla="*/ 99060 w 104775"/>
                <a:gd name="connsiteY11" fmla="*/ 43047 h 180975"/>
                <a:gd name="connsiteX12" fmla="*/ 99060 w 104775"/>
                <a:gd name="connsiteY12" fmla="*/ 38285 h 180975"/>
                <a:gd name="connsiteX13" fmla="*/ 99060 w 104775"/>
                <a:gd name="connsiteY13" fmla="*/ 28760 h 180975"/>
                <a:gd name="connsiteX14" fmla="*/ 99060 w 104775"/>
                <a:gd name="connsiteY14" fmla="*/ 28760 h 180975"/>
                <a:gd name="connsiteX15" fmla="*/ 98108 w 104775"/>
                <a:gd name="connsiteY15" fmla="*/ 12567 h 180975"/>
                <a:gd name="connsiteX16" fmla="*/ 93345 w 104775"/>
                <a:gd name="connsiteY16" fmla="*/ 5900 h 180975"/>
                <a:gd name="connsiteX17" fmla="*/ 53340 w 104775"/>
                <a:gd name="connsiteY17" fmla="*/ 185 h 180975"/>
                <a:gd name="connsiteX18" fmla="*/ 20955 w 104775"/>
                <a:gd name="connsiteY18" fmla="*/ 10662 h 180975"/>
                <a:gd name="connsiteX19" fmla="*/ 1905 w 104775"/>
                <a:gd name="connsiteY19" fmla="*/ 39237 h 180975"/>
                <a:gd name="connsiteX20" fmla="*/ 1905 w 104775"/>
                <a:gd name="connsiteY20" fmla="*/ 62097 h 180975"/>
                <a:gd name="connsiteX21" fmla="*/ 12383 w 104775"/>
                <a:gd name="connsiteY21" fmla="*/ 81147 h 180975"/>
                <a:gd name="connsiteX22" fmla="*/ 23813 w 104775"/>
                <a:gd name="connsiteY22" fmla="*/ 90672 h 180975"/>
                <a:gd name="connsiteX23" fmla="*/ 36195 w 104775"/>
                <a:gd name="connsiteY23" fmla="*/ 97340 h 180975"/>
                <a:gd name="connsiteX24" fmla="*/ 66675 w 104775"/>
                <a:gd name="connsiteY24" fmla="*/ 113532 h 180975"/>
                <a:gd name="connsiteX25" fmla="*/ 84772 w 104775"/>
                <a:gd name="connsiteY25" fmla="*/ 134487 h 180975"/>
                <a:gd name="connsiteX26" fmla="*/ 84772 w 104775"/>
                <a:gd name="connsiteY26" fmla="*/ 156395 h 180975"/>
                <a:gd name="connsiteX27" fmla="*/ 70485 w 104775"/>
                <a:gd name="connsiteY27" fmla="*/ 172587 h 180975"/>
                <a:gd name="connsiteX28" fmla="*/ 39052 w 104775"/>
                <a:gd name="connsiteY28" fmla="*/ 175445 h 180975"/>
                <a:gd name="connsiteX29" fmla="*/ 18097 w 104775"/>
                <a:gd name="connsiteY29" fmla="*/ 159252 h 180975"/>
                <a:gd name="connsiteX30" fmla="*/ 6667 w 104775"/>
                <a:gd name="connsiteY30" fmla="*/ 134487 h 180975"/>
                <a:gd name="connsiteX31" fmla="*/ 5715 w 104775"/>
                <a:gd name="connsiteY31" fmla="*/ 130677 h 180975"/>
                <a:gd name="connsiteX32" fmla="*/ 2858 w 104775"/>
                <a:gd name="connsiteY32" fmla="*/ 128772 h 180975"/>
                <a:gd name="connsiteX33" fmla="*/ 0 w 104775"/>
                <a:gd name="connsiteY33" fmla="*/ 130677 h 180975"/>
                <a:gd name="connsiteX34" fmla="*/ 0 w 104775"/>
                <a:gd name="connsiteY34" fmla="*/ 132582 h 180975"/>
                <a:gd name="connsiteX35" fmla="*/ 0 w 104775"/>
                <a:gd name="connsiteY35" fmla="*/ 142107 h 180975"/>
                <a:gd name="connsiteX36" fmla="*/ 1905 w 104775"/>
                <a:gd name="connsiteY36" fmla="*/ 166872 h 180975"/>
                <a:gd name="connsiteX37" fmla="*/ 10477 w 104775"/>
                <a:gd name="connsiteY37" fmla="*/ 178302 h 180975"/>
                <a:gd name="connsiteX38" fmla="*/ 42863 w 104775"/>
                <a:gd name="connsiteY38" fmla="*/ 184970 h 180975"/>
                <a:gd name="connsiteX39" fmla="*/ 76200 w 104775"/>
                <a:gd name="connsiteY39" fmla="*/ 179255 h 180975"/>
                <a:gd name="connsiteX40" fmla="*/ 105727 w 104775"/>
                <a:gd name="connsiteY40" fmla="*/ 148775 h 180975"/>
                <a:gd name="connsiteX41" fmla="*/ 109538 w 104775"/>
                <a:gd name="connsiteY41" fmla="*/ 125915 h 180975"/>
                <a:gd name="connsiteX42" fmla="*/ 95250 w 104775"/>
                <a:gd name="connsiteY42" fmla="*/ 90672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04775" h="180975">
                  <a:moveTo>
                    <a:pt x="95250" y="90672"/>
                  </a:moveTo>
                  <a:cubicBezTo>
                    <a:pt x="87630" y="84005"/>
                    <a:pt x="78105" y="78290"/>
                    <a:pt x="68580" y="74480"/>
                  </a:cubicBezTo>
                  <a:cubicBezTo>
                    <a:pt x="60008" y="70670"/>
                    <a:pt x="51435" y="67812"/>
                    <a:pt x="43815" y="63050"/>
                  </a:cubicBezTo>
                  <a:cubicBezTo>
                    <a:pt x="35242" y="58287"/>
                    <a:pt x="26670" y="52572"/>
                    <a:pt x="25717" y="41142"/>
                  </a:cubicBezTo>
                  <a:cubicBezTo>
                    <a:pt x="24765" y="34475"/>
                    <a:pt x="24765" y="28760"/>
                    <a:pt x="27622" y="23045"/>
                  </a:cubicBezTo>
                  <a:cubicBezTo>
                    <a:pt x="31433" y="15425"/>
                    <a:pt x="37147" y="10662"/>
                    <a:pt x="44767" y="8757"/>
                  </a:cubicBezTo>
                  <a:cubicBezTo>
                    <a:pt x="50483" y="6852"/>
                    <a:pt x="56197" y="6852"/>
                    <a:pt x="61913" y="7805"/>
                  </a:cubicBezTo>
                  <a:cubicBezTo>
                    <a:pt x="71438" y="8757"/>
                    <a:pt x="78105" y="13520"/>
                    <a:pt x="82867" y="22092"/>
                  </a:cubicBezTo>
                  <a:cubicBezTo>
                    <a:pt x="84772" y="26855"/>
                    <a:pt x="86677" y="31617"/>
                    <a:pt x="88583" y="36380"/>
                  </a:cubicBezTo>
                  <a:cubicBezTo>
                    <a:pt x="89535" y="39237"/>
                    <a:pt x="90488" y="41142"/>
                    <a:pt x="91440" y="44000"/>
                  </a:cubicBezTo>
                  <a:cubicBezTo>
                    <a:pt x="92392" y="45905"/>
                    <a:pt x="94297" y="45905"/>
                    <a:pt x="96202" y="45905"/>
                  </a:cubicBezTo>
                  <a:cubicBezTo>
                    <a:pt x="98108" y="45905"/>
                    <a:pt x="98108" y="44952"/>
                    <a:pt x="99060" y="43047"/>
                  </a:cubicBezTo>
                  <a:cubicBezTo>
                    <a:pt x="99060" y="42095"/>
                    <a:pt x="99060" y="40190"/>
                    <a:pt x="99060" y="38285"/>
                  </a:cubicBezTo>
                  <a:cubicBezTo>
                    <a:pt x="99060" y="35427"/>
                    <a:pt x="99060" y="31617"/>
                    <a:pt x="99060" y="28760"/>
                  </a:cubicBezTo>
                  <a:cubicBezTo>
                    <a:pt x="99060" y="28760"/>
                    <a:pt x="99060" y="28760"/>
                    <a:pt x="99060" y="28760"/>
                  </a:cubicBezTo>
                  <a:cubicBezTo>
                    <a:pt x="99060" y="23045"/>
                    <a:pt x="98108" y="18282"/>
                    <a:pt x="98108" y="12567"/>
                  </a:cubicBezTo>
                  <a:cubicBezTo>
                    <a:pt x="98108" y="9710"/>
                    <a:pt x="96202" y="6852"/>
                    <a:pt x="93345" y="5900"/>
                  </a:cubicBezTo>
                  <a:cubicBezTo>
                    <a:pt x="80010" y="2090"/>
                    <a:pt x="67627" y="-768"/>
                    <a:pt x="53340" y="185"/>
                  </a:cubicBezTo>
                  <a:cubicBezTo>
                    <a:pt x="41910" y="1137"/>
                    <a:pt x="30480" y="3995"/>
                    <a:pt x="20955" y="10662"/>
                  </a:cubicBezTo>
                  <a:cubicBezTo>
                    <a:pt x="11430" y="17330"/>
                    <a:pt x="4763" y="26855"/>
                    <a:pt x="1905" y="39237"/>
                  </a:cubicBezTo>
                  <a:cubicBezTo>
                    <a:pt x="0" y="46857"/>
                    <a:pt x="0" y="54477"/>
                    <a:pt x="1905" y="62097"/>
                  </a:cubicBezTo>
                  <a:cubicBezTo>
                    <a:pt x="3810" y="69717"/>
                    <a:pt x="6667" y="75432"/>
                    <a:pt x="12383" y="81147"/>
                  </a:cubicBezTo>
                  <a:cubicBezTo>
                    <a:pt x="16192" y="84957"/>
                    <a:pt x="20002" y="87815"/>
                    <a:pt x="23813" y="90672"/>
                  </a:cubicBezTo>
                  <a:cubicBezTo>
                    <a:pt x="27622" y="93530"/>
                    <a:pt x="31433" y="95435"/>
                    <a:pt x="36195" y="97340"/>
                  </a:cubicBezTo>
                  <a:cubicBezTo>
                    <a:pt x="46672" y="102102"/>
                    <a:pt x="57150" y="106865"/>
                    <a:pt x="66675" y="113532"/>
                  </a:cubicBezTo>
                  <a:cubicBezTo>
                    <a:pt x="74295" y="118295"/>
                    <a:pt x="80963" y="124962"/>
                    <a:pt x="84772" y="134487"/>
                  </a:cubicBezTo>
                  <a:cubicBezTo>
                    <a:pt x="87630" y="142107"/>
                    <a:pt x="87630" y="149727"/>
                    <a:pt x="84772" y="156395"/>
                  </a:cubicBezTo>
                  <a:cubicBezTo>
                    <a:pt x="81915" y="163062"/>
                    <a:pt x="77152" y="168777"/>
                    <a:pt x="70485" y="172587"/>
                  </a:cubicBezTo>
                  <a:cubicBezTo>
                    <a:pt x="60008" y="178302"/>
                    <a:pt x="50483" y="179255"/>
                    <a:pt x="39052" y="175445"/>
                  </a:cubicBezTo>
                  <a:cubicBezTo>
                    <a:pt x="30480" y="172587"/>
                    <a:pt x="23813" y="166872"/>
                    <a:pt x="18097" y="159252"/>
                  </a:cubicBezTo>
                  <a:cubicBezTo>
                    <a:pt x="12383" y="151632"/>
                    <a:pt x="8572" y="144012"/>
                    <a:pt x="6667" y="134487"/>
                  </a:cubicBezTo>
                  <a:cubicBezTo>
                    <a:pt x="6667" y="133535"/>
                    <a:pt x="6667" y="131630"/>
                    <a:pt x="5715" y="130677"/>
                  </a:cubicBezTo>
                  <a:cubicBezTo>
                    <a:pt x="4763" y="129725"/>
                    <a:pt x="3810" y="128772"/>
                    <a:pt x="2858" y="128772"/>
                  </a:cubicBezTo>
                  <a:cubicBezTo>
                    <a:pt x="1905" y="128772"/>
                    <a:pt x="952" y="129725"/>
                    <a:pt x="0" y="130677"/>
                  </a:cubicBezTo>
                  <a:cubicBezTo>
                    <a:pt x="0" y="130677"/>
                    <a:pt x="0" y="131630"/>
                    <a:pt x="0" y="132582"/>
                  </a:cubicBezTo>
                  <a:cubicBezTo>
                    <a:pt x="0" y="135440"/>
                    <a:pt x="0" y="139250"/>
                    <a:pt x="0" y="142107"/>
                  </a:cubicBezTo>
                  <a:cubicBezTo>
                    <a:pt x="952" y="150680"/>
                    <a:pt x="952" y="158300"/>
                    <a:pt x="1905" y="166872"/>
                  </a:cubicBezTo>
                  <a:cubicBezTo>
                    <a:pt x="2858" y="172587"/>
                    <a:pt x="5715" y="176397"/>
                    <a:pt x="10477" y="178302"/>
                  </a:cubicBezTo>
                  <a:cubicBezTo>
                    <a:pt x="20955" y="182112"/>
                    <a:pt x="31433" y="184970"/>
                    <a:pt x="42863" y="184970"/>
                  </a:cubicBezTo>
                  <a:cubicBezTo>
                    <a:pt x="54292" y="184970"/>
                    <a:pt x="65722" y="184017"/>
                    <a:pt x="76200" y="179255"/>
                  </a:cubicBezTo>
                  <a:cubicBezTo>
                    <a:pt x="90488" y="172587"/>
                    <a:pt x="100013" y="163062"/>
                    <a:pt x="105727" y="148775"/>
                  </a:cubicBezTo>
                  <a:cubicBezTo>
                    <a:pt x="108585" y="141155"/>
                    <a:pt x="109538" y="133535"/>
                    <a:pt x="109538" y="125915"/>
                  </a:cubicBezTo>
                  <a:cubicBezTo>
                    <a:pt x="111442" y="111627"/>
                    <a:pt x="105727" y="100197"/>
                    <a:pt x="95250" y="90672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8A9B7875-A196-4EE9-88EE-AAED14C5BBEB}"/>
                </a:ext>
              </a:extLst>
            </p:cNvPr>
            <p:cNvSpPr/>
            <p:nvPr/>
          </p:nvSpPr>
          <p:spPr>
            <a:xfrm>
              <a:off x="2066925" y="465773"/>
              <a:ext cx="47625" cy="47625"/>
            </a:xfrm>
            <a:custGeom>
              <a:avLst/>
              <a:gdLst>
                <a:gd name="connsiteX0" fmla="*/ 24765 w 47625"/>
                <a:gd name="connsiteY0" fmla="*/ 49530 h 47625"/>
                <a:gd name="connsiteX1" fmla="*/ 0 w 47625"/>
                <a:gd name="connsiteY1" fmla="*/ 24765 h 47625"/>
                <a:gd name="connsiteX2" fmla="*/ 24765 w 47625"/>
                <a:gd name="connsiteY2" fmla="*/ 0 h 47625"/>
                <a:gd name="connsiteX3" fmla="*/ 49530 w 47625"/>
                <a:gd name="connsiteY3" fmla="*/ 24765 h 47625"/>
                <a:gd name="connsiteX4" fmla="*/ 24765 w 47625"/>
                <a:gd name="connsiteY4" fmla="*/ 49530 h 47625"/>
                <a:gd name="connsiteX5" fmla="*/ 24765 w 47625"/>
                <a:gd name="connsiteY5" fmla="*/ 3810 h 47625"/>
                <a:gd name="connsiteX6" fmla="*/ 3810 w 47625"/>
                <a:gd name="connsiteY6" fmla="*/ 25717 h 47625"/>
                <a:gd name="connsiteX7" fmla="*/ 24765 w 47625"/>
                <a:gd name="connsiteY7" fmla="*/ 47625 h 47625"/>
                <a:gd name="connsiteX8" fmla="*/ 45720 w 47625"/>
                <a:gd name="connsiteY8" fmla="*/ 25717 h 47625"/>
                <a:gd name="connsiteX9" fmla="*/ 24765 w 47625"/>
                <a:gd name="connsiteY9" fmla="*/ 3810 h 47625"/>
                <a:gd name="connsiteX10" fmla="*/ 29528 w 47625"/>
                <a:gd name="connsiteY10" fmla="*/ 26670 h 47625"/>
                <a:gd name="connsiteX11" fmla="*/ 35242 w 47625"/>
                <a:gd name="connsiteY11" fmla="*/ 38100 h 47625"/>
                <a:gd name="connsiteX12" fmla="*/ 31433 w 47625"/>
                <a:gd name="connsiteY12" fmla="*/ 38100 h 47625"/>
                <a:gd name="connsiteX13" fmla="*/ 25717 w 47625"/>
                <a:gd name="connsiteY13" fmla="*/ 26670 h 47625"/>
                <a:gd name="connsiteX14" fmla="*/ 20003 w 47625"/>
                <a:gd name="connsiteY14" fmla="*/ 26670 h 47625"/>
                <a:gd name="connsiteX15" fmla="*/ 20003 w 47625"/>
                <a:gd name="connsiteY15" fmla="*/ 38100 h 47625"/>
                <a:gd name="connsiteX16" fmla="*/ 16192 w 47625"/>
                <a:gd name="connsiteY16" fmla="*/ 38100 h 47625"/>
                <a:gd name="connsiteX17" fmla="*/ 16192 w 47625"/>
                <a:gd name="connsiteY17" fmla="*/ 10477 h 47625"/>
                <a:gd name="connsiteX18" fmla="*/ 27622 w 47625"/>
                <a:gd name="connsiteY18" fmla="*/ 10477 h 47625"/>
                <a:gd name="connsiteX19" fmla="*/ 36195 w 47625"/>
                <a:gd name="connsiteY19" fmla="*/ 18097 h 47625"/>
                <a:gd name="connsiteX20" fmla="*/ 29528 w 47625"/>
                <a:gd name="connsiteY20" fmla="*/ 26670 h 47625"/>
                <a:gd name="connsiteX21" fmla="*/ 26670 w 47625"/>
                <a:gd name="connsiteY21" fmla="*/ 14288 h 47625"/>
                <a:gd name="connsiteX22" fmla="*/ 19050 w 47625"/>
                <a:gd name="connsiteY22" fmla="*/ 14288 h 47625"/>
                <a:gd name="connsiteX23" fmla="*/ 19050 w 47625"/>
                <a:gd name="connsiteY23" fmla="*/ 23813 h 47625"/>
                <a:gd name="connsiteX24" fmla="*/ 25717 w 47625"/>
                <a:gd name="connsiteY24" fmla="*/ 23813 h 47625"/>
                <a:gd name="connsiteX25" fmla="*/ 31433 w 47625"/>
                <a:gd name="connsiteY25" fmla="*/ 19050 h 47625"/>
                <a:gd name="connsiteX26" fmla="*/ 26670 w 47625"/>
                <a:gd name="connsiteY26" fmla="*/ 14288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7625" h="47625">
                  <a:moveTo>
                    <a:pt x="24765" y="49530"/>
                  </a:moveTo>
                  <a:cubicBezTo>
                    <a:pt x="10478" y="49530"/>
                    <a:pt x="0" y="40005"/>
                    <a:pt x="0" y="24765"/>
                  </a:cubicBezTo>
                  <a:cubicBezTo>
                    <a:pt x="0" y="9525"/>
                    <a:pt x="10478" y="0"/>
                    <a:pt x="24765" y="0"/>
                  </a:cubicBezTo>
                  <a:cubicBezTo>
                    <a:pt x="39053" y="0"/>
                    <a:pt x="49530" y="9525"/>
                    <a:pt x="49530" y="24765"/>
                  </a:cubicBezTo>
                  <a:cubicBezTo>
                    <a:pt x="49530" y="40005"/>
                    <a:pt x="39053" y="49530"/>
                    <a:pt x="24765" y="49530"/>
                  </a:cubicBezTo>
                  <a:close/>
                  <a:moveTo>
                    <a:pt x="24765" y="3810"/>
                  </a:moveTo>
                  <a:cubicBezTo>
                    <a:pt x="12383" y="3810"/>
                    <a:pt x="3810" y="12382"/>
                    <a:pt x="3810" y="25717"/>
                  </a:cubicBezTo>
                  <a:cubicBezTo>
                    <a:pt x="3810" y="39052"/>
                    <a:pt x="13335" y="47625"/>
                    <a:pt x="24765" y="47625"/>
                  </a:cubicBezTo>
                  <a:cubicBezTo>
                    <a:pt x="36195" y="47625"/>
                    <a:pt x="45720" y="39052"/>
                    <a:pt x="45720" y="25717"/>
                  </a:cubicBezTo>
                  <a:cubicBezTo>
                    <a:pt x="45720" y="12382"/>
                    <a:pt x="37147" y="3810"/>
                    <a:pt x="24765" y="3810"/>
                  </a:cubicBezTo>
                  <a:close/>
                  <a:moveTo>
                    <a:pt x="29528" y="26670"/>
                  </a:moveTo>
                  <a:lnTo>
                    <a:pt x="35242" y="38100"/>
                  </a:lnTo>
                  <a:lnTo>
                    <a:pt x="31433" y="38100"/>
                  </a:lnTo>
                  <a:lnTo>
                    <a:pt x="25717" y="26670"/>
                  </a:lnTo>
                  <a:lnTo>
                    <a:pt x="20003" y="26670"/>
                  </a:lnTo>
                  <a:lnTo>
                    <a:pt x="20003" y="38100"/>
                  </a:lnTo>
                  <a:lnTo>
                    <a:pt x="16192" y="38100"/>
                  </a:lnTo>
                  <a:lnTo>
                    <a:pt x="16192" y="10477"/>
                  </a:lnTo>
                  <a:lnTo>
                    <a:pt x="27622" y="10477"/>
                  </a:lnTo>
                  <a:cubicBezTo>
                    <a:pt x="32385" y="10477"/>
                    <a:pt x="36195" y="13335"/>
                    <a:pt x="36195" y="18097"/>
                  </a:cubicBezTo>
                  <a:cubicBezTo>
                    <a:pt x="36195" y="22860"/>
                    <a:pt x="33338" y="25717"/>
                    <a:pt x="29528" y="26670"/>
                  </a:cubicBezTo>
                  <a:close/>
                  <a:moveTo>
                    <a:pt x="26670" y="14288"/>
                  </a:moveTo>
                  <a:lnTo>
                    <a:pt x="19050" y="14288"/>
                  </a:lnTo>
                  <a:lnTo>
                    <a:pt x="19050" y="23813"/>
                  </a:lnTo>
                  <a:lnTo>
                    <a:pt x="25717" y="23813"/>
                  </a:lnTo>
                  <a:cubicBezTo>
                    <a:pt x="29528" y="23813"/>
                    <a:pt x="31433" y="21907"/>
                    <a:pt x="31433" y="19050"/>
                  </a:cubicBezTo>
                  <a:cubicBezTo>
                    <a:pt x="32385" y="16192"/>
                    <a:pt x="30480" y="14288"/>
                    <a:pt x="26670" y="14288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864005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indent="0" algn="l" defTabSz="914400" rtl="0" eaLnBrk="1" latinLnBrk="0" hangingPunct="1">
      <a:lnSpc>
        <a:spcPct val="107000"/>
      </a:lnSpc>
      <a:buFont typeface="Arial" panose="020B0604020202020204" pitchFamily="34" charset="0"/>
      <a:buNone/>
      <a:defRPr lang="en-US" sz="1400" kern="1200" dirty="0" smtClean="0">
        <a:solidFill>
          <a:schemeClr val="tx1">
            <a:lumMod val="85000"/>
            <a:lumOff val="15000"/>
          </a:schemeClr>
        </a:solidFill>
        <a:latin typeface="Microsoft Sans Serif" panose="020B0604020202020204" pitchFamily="34" charset="0"/>
        <a:ea typeface="+mn-ea"/>
        <a:cs typeface="Microsoft Sans Serif" panose="020B0604020202020204" pitchFamily="34" charset="0"/>
      </a:defRPr>
    </a:lvl1pPr>
    <a:lvl2pPr marL="111125" indent="-111125" algn="l" defTabSz="914400" rtl="0" eaLnBrk="1" latinLnBrk="0" hangingPunct="1">
      <a:lnSpc>
        <a:spcPct val="107000"/>
      </a:lnSpc>
      <a:buFont typeface="Arial" panose="020B0604020202020204" pitchFamily="34" charset="0"/>
      <a:buChar char="•"/>
      <a:defRPr sz="1400" kern="1200">
        <a:solidFill>
          <a:schemeClr val="tx1">
            <a:lumMod val="85000"/>
            <a:lumOff val="15000"/>
          </a:schemeClr>
        </a:solidFill>
        <a:latin typeface="Microsoft Sans Serif" panose="020B0604020202020204" pitchFamily="34" charset="0"/>
        <a:ea typeface="+mn-ea"/>
        <a:cs typeface="+mn-cs"/>
      </a:defRPr>
    </a:lvl2pPr>
    <a:lvl3pPr marL="230188" indent="-119063" algn="l" defTabSz="914400" rtl="0" eaLnBrk="1" latinLnBrk="0" hangingPunct="1">
      <a:lnSpc>
        <a:spcPct val="98000"/>
      </a:lnSpc>
      <a:buFont typeface="Microsoft Sans Serif" panose="020B0604020202020204" pitchFamily="34" charset="0"/>
      <a:buChar char="◦"/>
      <a:defRPr sz="1200" kern="1200">
        <a:solidFill>
          <a:schemeClr val="tx1">
            <a:lumMod val="85000"/>
            <a:lumOff val="15000"/>
          </a:schemeClr>
        </a:solidFill>
        <a:latin typeface="Microsoft Sans Serif" panose="020B0604020202020204" pitchFamily="34" charset="0"/>
        <a:ea typeface="+mn-ea"/>
        <a:cs typeface="+mn-cs"/>
      </a:defRPr>
    </a:lvl3pPr>
    <a:lvl4pPr marL="341313" indent="-111125" algn="l" defTabSz="914400" rtl="0" eaLnBrk="1" latinLnBrk="0" hangingPunct="1">
      <a:lnSpc>
        <a:spcPct val="98000"/>
      </a:lnSpc>
      <a:buFont typeface="Arial" panose="020B0604020202020204" pitchFamily="34" charset="0"/>
      <a:buChar char="•"/>
      <a:defRPr sz="1200" kern="1200">
        <a:solidFill>
          <a:schemeClr val="tx1">
            <a:lumMod val="85000"/>
            <a:lumOff val="15000"/>
          </a:schemeClr>
        </a:solidFill>
        <a:latin typeface="Microsoft Sans Serif" panose="020B0604020202020204" pitchFamily="34" charset="0"/>
        <a:ea typeface="+mn-ea"/>
        <a:cs typeface="+mn-cs"/>
      </a:defRPr>
    </a:lvl4pPr>
    <a:lvl5pPr marL="461963" indent="-120650" algn="l" defTabSz="914400" rtl="0" eaLnBrk="1" latinLnBrk="0" hangingPunct="1">
      <a:lnSpc>
        <a:spcPct val="98000"/>
      </a:lnSpc>
      <a:buFont typeface="Microsoft Sans Serif" panose="020B0604020202020204" pitchFamily="34" charset="0"/>
      <a:buChar char="◦"/>
      <a:defRPr sz="1200" kern="1200">
        <a:solidFill>
          <a:schemeClr val="tx1">
            <a:lumMod val="85000"/>
            <a:lumOff val="15000"/>
          </a:schemeClr>
        </a:solidFill>
        <a:latin typeface="Microsoft Sans Serif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pos="2240" userDrawn="1">
          <p15:clr>
            <a:srgbClr val="F26B43"/>
          </p15:clr>
        </p15:guide>
        <p15:guide id="2" pos="155" userDrawn="1">
          <p15:clr>
            <a:srgbClr val="F26B43"/>
          </p15:clr>
        </p15:guide>
        <p15:guide id="3" pos="3115" userDrawn="1">
          <p15:clr>
            <a:srgbClr val="F26B43"/>
          </p15:clr>
        </p15:guide>
        <p15:guide id="4" pos="3278" userDrawn="1">
          <p15:clr>
            <a:srgbClr val="F26B43"/>
          </p15:clr>
        </p15:guide>
        <p15:guide id="5" pos="4157" userDrawn="1">
          <p15:clr>
            <a:srgbClr val="F26B43"/>
          </p15:clr>
        </p15:guide>
        <p15:guide id="7" pos="768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46150" y="555625"/>
            <a:ext cx="4964113" cy="27924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lvl="0" indent="0">
              <a:spcBef>
                <a:spcPts val="600"/>
              </a:spcBef>
              <a:buClr>
                <a:srgbClr val="C00000"/>
              </a:buClr>
              <a:buFont typeface="Arial" panose="020B0604020202020204" pitchFamily="34" charset="0"/>
              <a:buNone/>
            </a:pPr>
            <a:endParaRPr lang="en-GB" b="0"/>
          </a:p>
        </p:txBody>
      </p:sp>
    </p:spTree>
    <p:extLst>
      <p:ext uri="{BB962C8B-B14F-4D97-AF65-F5344CB8AC3E}">
        <p14:creationId xmlns:p14="http://schemas.microsoft.com/office/powerpoint/2010/main" val="2861665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otal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707892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Subtitl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A1C422A-8C2B-49A3-B3D8-428DA876C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219456"/>
            <a:ext cx="11187112" cy="678783"/>
          </a:xfrm>
        </p:spPr>
        <p:txBody>
          <a:bodyPr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">
            <a:extLst>
              <a:ext uri="{FF2B5EF4-FFF2-40B4-BE49-F238E27FC236}">
                <a16:creationId xmlns:a16="http://schemas.microsoft.com/office/drawing/2014/main" id="{EE6D959D-08E3-0348-8F0C-39BF5706A5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3778" y="1029636"/>
            <a:ext cx="11187112" cy="431657"/>
          </a:xfrm>
        </p:spPr>
        <p:txBody>
          <a:bodyPr vert="horz" lIns="0" tIns="0" rIns="0" bIns="0" rtlCol="0">
            <a:noAutofit/>
          </a:bodyPr>
          <a:lstStyle>
            <a:lvl1pPr marL="0" indent="0">
              <a:buNone/>
              <a:defRPr lang="en-US" sz="1800" dirty="0"/>
            </a:lvl1pPr>
          </a:lstStyle>
          <a:p>
            <a:pPr marL="173038" lvl="0" indent="-173038">
              <a:lnSpc>
                <a:spcPct val="90000"/>
              </a:lnSpc>
              <a:spcBef>
                <a:spcPts val="1800"/>
              </a:spcBef>
            </a:pPr>
            <a:r>
              <a:rPr lang="en-US"/>
              <a:t>Click to edit Master subtitle style</a:t>
            </a:r>
          </a:p>
        </p:txBody>
      </p:sp>
      <p:sp>
        <p:nvSpPr>
          <p:cNvPr id="12" name="Content Placeholder 10">
            <a:extLst>
              <a:ext uri="{FF2B5EF4-FFF2-40B4-BE49-F238E27FC236}">
                <a16:creationId xmlns:a16="http://schemas.microsoft.com/office/drawing/2014/main" id="{D703FCCD-43D7-44CD-B343-2679E08E5CA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93776" y="1811319"/>
            <a:ext cx="11187112" cy="44367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2ED6F24A-80DA-4900-89E0-12BC46C368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95299" y="6359156"/>
            <a:ext cx="11185589" cy="116955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>
              <a:defRPr lang="en-US" dirty="0"/>
            </a:lvl1pPr>
          </a:lstStyle>
          <a:p>
            <a:pPr defTabSz="685800">
              <a:lnSpc>
                <a:spcPct val="95000"/>
              </a:lnSpc>
              <a:spcBef>
                <a:spcPts val="1200"/>
              </a:spcBef>
              <a:buClr>
                <a:srgbClr val="3253DC"/>
              </a:buClr>
              <a:buFont typeface="Arial" panose="020B0604020202020204" pitchFamily="34" charset="0"/>
              <a:buNone/>
            </a:pPr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1E7241-49BC-AD42-8535-973CB377F715}"/>
              </a:ext>
            </a:extLst>
          </p:cNvPr>
          <p:cNvSpPr txBox="1"/>
          <p:nvPr userDrawn="1"/>
        </p:nvSpPr>
        <p:spPr>
          <a:xfrm>
            <a:off x="495300" y="6532197"/>
            <a:ext cx="4188646" cy="118872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defPPr>
              <a:defRPr lang="en-US"/>
            </a:defPPr>
            <a:lvl1pPr defTabSz="685800">
              <a:lnSpc>
                <a:spcPct val="95000"/>
              </a:lnSpc>
              <a:spcBef>
                <a:spcPts val="1200"/>
              </a:spcBef>
              <a:buClr>
                <a:srgbClr val="3253DC"/>
              </a:buClr>
              <a:buFont typeface="Arial" panose="020B0604020202020204" pitchFamily="34" charset="0"/>
              <a:buNone/>
              <a:defRPr lang="en-US" sz="8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chemeClr val="bg1">
                    <a:lumMod val="65000"/>
                  </a:schemeClr>
                </a:solidFill>
              </a:rPr>
              <a:t>© Forrester Research,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658960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417417"/>
            <a:ext cx="11187112" cy="678783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>
          <a:xfrm>
            <a:off x="495300" y="1719072"/>
            <a:ext cx="11190732" cy="45708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642F3D09-634E-4499-A4F2-DBA81B1F0B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95299" y="6359156"/>
            <a:ext cx="11187112" cy="116955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>
              <a:defRPr lang="en-US" sz="8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defTabSz="685800">
              <a:lnSpc>
                <a:spcPct val="95000"/>
              </a:lnSpc>
              <a:spcBef>
                <a:spcPts val="1200"/>
              </a:spcBef>
              <a:buClr>
                <a:srgbClr val="3253DC"/>
              </a:buClr>
              <a:buFont typeface="Arial" panose="020B0604020202020204" pitchFamily="34" charset="0"/>
              <a:buNone/>
            </a:pPr>
            <a:endParaRPr lang="en-US"/>
          </a:p>
        </p:txBody>
      </p:sp>
      <p:sp>
        <p:nvSpPr>
          <p:cNvPr id="98" name="TextBox 97"/>
          <p:cNvSpPr txBox="1"/>
          <p:nvPr userDrawn="1"/>
        </p:nvSpPr>
        <p:spPr>
          <a:xfrm>
            <a:off x="11571666" y="6513318"/>
            <a:ext cx="125034" cy="138756"/>
          </a:xfrm>
          <a:prstGeom prst="rect">
            <a:avLst/>
          </a:prstGeom>
        </p:spPr>
        <p:txBody>
          <a:bodyPr vert="horz" wrap="none" lIns="0" tIns="0" rIns="0" bIns="0" rtlCol="0" anchor="b">
            <a:spAutoFit/>
          </a:bodyPr>
          <a:lstStyle>
            <a:defPPr>
              <a:defRPr lang="en-US"/>
            </a:defPPr>
            <a:lvl1pPr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lvl="0" algn="r" defTabSz="914400" rtl="0" eaLnBrk="1" latinLnBrk="0" hangingPunct="1">
              <a:lnSpc>
                <a:spcPct val="125000"/>
              </a:lnSpc>
            </a:pPr>
            <a:fld id="{B01BFD70-D99E-427C-A01B-19B2BB56A3C8}" type="slidenum">
              <a:rPr lang="en-US" sz="800" kern="120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pPr marL="0" lvl="0" algn="r" defTabSz="914400" rtl="0" eaLnBrk="1" latinLnBrk="0" hangingPunct="1">
                <a:lnSpc>
                  <a:spcPct val="125000"/>
                </a:lnSpc>
              </a:pPr>
              <a:t>‹#›</a:t>
            </a:fld>
            <a:endParaRPr lang="en-US" sz="800" kern="120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0183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8" r:id="rId1"/>
    <p:sldLayoutId id="2147484359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3038" indent="-173038" algn="l" defTabSz="914400" rtl="0" eaLnBrk="1" latinLnBrk="0" hangingPunct="1">
        <a:lnSpc>
          <a:spcPct val="107000"/>
        </a:lnSpc>
        <a:spcBef>
          <a:spcPts val="1200"/>
        </a:spcBef>
        <a:buClr>
          <a:schemeClr val="tx1"/>
        </a:buClr>
        <a:buFont typeface="Arial" panose="020B0604020202020204" pitchFamily="34" charset="0"/>
        <a:buChar char="•"/>
        <a:defRPr sz="21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73038" algn="l" defTabSz="914400" rtl="0" eaLnBrk="1" latinLnBrk="0" hangingPunct="1">
        <a:lnSpc>
          <a:spcPct val="107000"/>
        </a:lnSpc>
        <a:spcBef>
          <a:spcPts val="0"/>
        </a:spcBef>
        <a:buClr>
          <a:schemeClr val="tx1"/>
        </a:buClr>
        <a:buFont typeface="Microsoft Sans Serif" panose="020B0604020202020204" pitchFamily="34" charset="0"/>
        <a:buChar char="̶"/>
        <a:defRPr sz="21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30238" indent="-173038" algn="l" defTabSz="914400" rtl="0" eaLnBrk="1" latinLnBrk="0" hangingPunct="1">
        <a:lnSpc>
          <a:spcPct val="100000"/>
        </a:lnSpc>
        <a:spcBef>
          <a:spcPts val="0"/>
        </a:spcBef>
        <a:buClr>
          <a:schemeClr val="tx1">
            <a:lumMod val="85000"/>
            <a:lumOff val="15000"/>
          </a:schemeClr>
        </a:buClr>
        <a:buFontTx/>
        <a:buChar char="◦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858838" indent="-173038" algn="l" defTabSz="914400" rtl="0" eaLnBrk="1" latinLnBrk="0" hangingPunct="1">
        <a:lnSpc>
          <a:spcPct val="100000"/>
        </a:lnSpc>
        <a:spcBef>
          <a:spcPts val="0"/>
        </a:spcBef>
        <a:buClr>
          <a:schemeClr val="tx1">
            <a:lumMod val="85000"/>
            <a:lumOff val="15000"/>
          </a:schemeClr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8000"/>
        </a:lnSpc>
        <a:spcBef>
          <a:spcPts val="1800"/>
        </a:spcBef>
        <a:buClr>
          <a:srgbClr val="595959"/>
        </a:buClr>
        <a:buFont typeface="Microsoft Sans Serif" panose="020B0604020202020204" pitchFamily="34" charset="0"/>
        <a:buChar char="​"/>
        <a:tabLst/>
        <a:defRPr sz="2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94000"/>
        </a:lnSpc>
        <a:spcBef>
          <a:spcPts val="0"/>
        </a:spcBef>
        <a:buFont typeface="Microsoft Sans Serif" panose="020B0604020202020204" pitchFamily="34" charset="0"/>
        <a:buChar char="​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0" indent="0" algn="l" defTabSz="914400" rtl="0" eaLnBrk="1" latinLnBrk="0" hangingPunct="1">
        <a:lnSpc>
          <a:spcPct val="107000"/>
        </a:lnSpc>
        <a:spcBef>
          <a:spcPts val="1200"/>
        </a:spcBef>
        <a:buFont typeface="Microsoft Sans Serif" panose="020B0604020202020204" pitchFamily="34" charset="0"/>
        <a:buChar char="​"/>
        <a:defRPr sz="21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ct val="86000"/>
        </a:lnSpc>
        <a:spcBef>
          <a:spcPts val="1800"/>
        </a:spcBef>
        <a:buSzPct val="100000"/>
        <a:buFont typeface="Microsoft Sans Serif" panose="020B0604020202020204" pitchFamily="34" charset="0"/>
        <a:buChar char="​"/>
        <a:defRPr lang="en-US" sz="550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84000"/>
        </a:lnSpc>
        <a:spcBef>
          <a:spcPts val="1800"/>
        </a:spcBef>
        <a:buFont typeface="Microsoft Sans Serif" panose="020B0604020202020204" pitchFamily="34" charset="0"/>
        <a:buChar char="​"/>
        <a:defRPr sz="68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966">
          <p15:clr>
            <a:srgbClr val="F26B43"/>
          </p15:clr>
        </p15:guide>
        <p15:guide id="3" orient="horz" pos="1077">
          <p15:clr>
            <a:srgbClr val="F26B43"/>
          </p15:clr>
        </p15:guide>
        <p15:guide id="4" orient="horz" pos="257">
          <p15:clr>
            <a:srgbClr val="F26B43"/>
          </p15:clr>
        </p15:guide>
        <p15:guide id="6" pos="7360">
          <p15:clr>
            <a:srgbClr val="F26B43"/>
          </p15:clr>
        </p15:guide>
        <p15:guide id="9" pos="30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svg"/><Relationship Id="rId4" Type="http://schemas.openxmlformats.org/officeDocument/2006/relationships/image" Target="../media/image4.sv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A5B3F48-2068-E4AF-7112-67DAF299C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219456"/>
            <a:ext cx="11187112" cy="1109282"/>
          </a:xfrm>
        </p:spPr>
        <p:txBody>
          <a:bodyPr/>
          <a:lstStyle/>
          <a:p>
            <a:r>
              <a:rPr lang="en-US" b="1"/>
              <a:t>How To Use Forrester’s </a:t>
            </a:r>
            <a:br>
              <a:rPr lang="en-US" b="1"/>
            </a:br>
            <a:r>
              <a:rPr lang="en-US" b="1"/>
              <a:t>IT-Strategy-On-A-Page Template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230B69A-FA06-2EB4-3CA0-C229928A446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93777" y="1811319"/>
            <a:ext cx="9879934" cy="4436732"/>
          </a:xfrm>
        </p:spPr>
        <p:txBody>
          <a:bodyPr/>
          <a:lstStyle/>
          <a:p>
            <a:pPr marL="0" indent="0">
              <a:buNone/>
            </a:pPr>
            <a:r>
              <a:rPr lang="en-US" sz="1600"/>
              <a:t>Forrester structured this template around the five core components below, each designed to capture a facet of an organization’s strategic landscape. Together, they form a holistic view of where the organization stands, where it intends to go, and how it plans to get there, all on one page.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/>
              <a:t>Mission statement.</a:t>
            </a:r>
            <a:r>
              <a:rPr lang="en-US" sz="1600"/>
              <a:t> This defines the IT organization’s fundamental reason for existence. It serves as a guiding principle for decision-making, strategic planning, and resource allocation.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/>
              <a:t>Purpose statement.</a:t>
            </a:r>
            <a:r>
              <a:rPr lang="en-US" sz="1600"/>
              <a:t> This elaborates on the impact that the IT organization aims to have on its key stakeholders and customers. It serves as both a moral compass and a motivational tool.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/>
              <a:t>Vision statement.</a:t>
            </a:r>
            <a:r>
              <a:rPr lang="en-US" sz="1600"/>
              <a:t> This projects where the IT organization aspires to be in three years. This forward-looking statement sets a clear direction for growth and development. It outlines the desired state or outcome.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/>
              <a:t>Strategic intent and goals.</a:t>
            </a:r>
            <a:r>
              <a:rPr lang="en-US" sz="1600"/>
              <a:t> This section breaks down the long-term objectives into actionable goals. It serves as a bridge between the current state and the envisioned future state.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/>
              <a:t>Core values and behaviors.</a:t>
            </a:r>
            <a:r>
              <a:rPr lang="en-US" sz="1600"/>
              <a:t> These outline the principles that are fundamental to the IT organization’s culture and operational ethos. It’s a blueprint for internal conduct and external engagement.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4FB2C8F-884A-E4EA-2DB4-760CE0891D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57370" y="0"/>
            <a:ext cx="1968500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841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87BD7F2C-2B21-4616-296D-0708036E42C4}"/>
              </a:ext>
            </a:extLst>
          </p:cNvPr>
          <p:cNvSpPr/>
          <p:nvPr/>
        </p:nvSpPr>
        <p:spPr>
          <a:xfrm>
            <a:off x="3870273" y="6322284"/>
            <a:ext cx="8217126" cy="425518"/>
          </a:xfrm>
          <a:prstGeom prst="rect">
            <a:avLst/>
          </a:prstGeom>
          <a:solidFill>
            <a:schemeClr val="accent3">
              <a:lumMod val="20000"/>
              <a:lumOff val="80000"/>
              <a:alpha val="6939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31F2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4652272-51AA-4C12-85A3-F1ADFEC33FB9}"/>
              </a:ext>
            </a:extLst>
          </p:cNvPr>
          <p:cNvSpPr/>
          <p:nvPr/>
        </p:nvSpPr>
        <p:spPr>
          <a:xfrm>
            <a:off x="104601" y="3073382"/>
            <a:ext cx="3642005" cy="1557456"/>
          </a:xfrm>
          <a:prstGeom prst="rect">
            <a:avLst/>
          </a:prstGeom>
          <a:solidFill>
            <a:schemeClr val="accent3">
              <a:lumMod val="20000"/>
              <a:lumOff val="80000"/>
              <a:alpha val="3023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31F2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8F70C45-7673-4136-4ACA-584326026E08}"/>
              </a:ext>
            </a:extLst>
          </p:cNvPr>
          <p:cNvSpPr/>
          <p:nvPr/>
        </p:nvSpPr>
        <p:spPr>
          <a:xfrm>
            <a:off x="104601" y="4761786"/>
            <a:ext cx="3642005" cy="1986016"/>
          </a:xfrm>
          <a:prstGeom prst="rect">
            <a:avLst/>
          </a:prstGeom>
          <a:solidFill>
            <a:schemeClr val="accent3">
              <a:lumMod val="20000"/>
              <a:lumOff val="80000"/>
              <a:alpha val="3023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31F2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DF22EF1-6D68-4C1D-9B1C-093AB363106D}"/>
              </a:ext>
            </a:extLst>
          </p:cNvPr>
          <p:cNvSpPr/>
          <p:nvPr/>
        </p:nvSpPr>
        <p:spPr>
          <a:xfrm>
            <a:off x="4154476" y="6361787"/>
            <a:ext cx="8088369" cy="3450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45720" rIns="91440" bIns="45720" rtlCol="0" anchor="ctr"/>
          <a:lstStyle/>
          <a:p>
            <a:pPr>
              <a:defRPr/>
            </a:pPr>
            <a:r>
              <a:rPr kumimoji="0" lang="en-US" sz="1100" b="1" i="0" u="none" strike="noStrike" kern="1200" cap="none" spc="27" normalizeH="0" baseline="0" noProof="0">
                <a:ln>
                  <a:noFill/>
                </a:ln>
                <a:solidFill>
                  <a:srgbClr val="1F2D53"/>
                </a:solidFill>
                <a:effectLst/>
                <a:uLnTx/>
                <a:uFillTx/>
                <a:ea typeface="+mn-ea"/>
                <a:cs typeface="Arial"/>
              </a:rPr>
              <a:t>OUR CORE VALUES: [Insert core value words].</a:t>
            </a:r>
            <a:endParaRPr lang="en-US" sz="1100" b="1" spc="27">
              <a:solidFill>
                <a:srgbClr val="1F2D53"/>
              </a:solidFill>
              <a:cs typeface="Arial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0879BC4-B30A-406C-AE3F-B7381C5060E9}"/>
              </a:ext>
            </a:extLst>
          </p:cNvPr>
          <p:cNvSpPr/>
          <p:nvPr/>
        </p:nvSpPr>
        <p:spPr>
          <a:xfrm>
            <a:off x="104602" y="1710290"/>
            <a:ext cx="11982797" cy="121254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729129DF-6F77-4A78-B517-8F5F0FDF5A42}"/>
              </a:ext>
            </a:extLst>
          </p:cNvPr>
          <p:cNvSpPr/>
          <p:nvPr/>
        </p:nvSpPr>
        <p:spPr>
          <a:xfrm>
            <a:off x="3870273" y="3061000"/>
            <a:ext cx="8217126" cy="3142477"/>
          </a:xfrm>
          <a:prstGeom prst="roundRect">
            <a:avLst>
              <a:gd name="adj" fmla="val 0"/>
            </a:avLst>
          </a:prstGeom>
          <a:solidFill>
            <a:srgbClr val="1137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E63F8F9-B805-4DE7-842F-20D9E2D69981}"/>
              </a:ext>
            </a:extLst>
          </p:cNvPr>
          <p:cNvSpPr/>
          <p:nvPr/>
        </p:nvSpPr>
        <p:spPr>
          <a:xfrm>
            <a:off x="0" y="-10299"/>
            <a:ext cx="12192000" cy="6237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2004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028950" algn="l"/>
              </a:tabLst>
              <a:defRPr/>
            </a:pPr>
            <a:r>
              <a:rPr lang="en-GB" sz="1600" b="1">
                <a:solidFill>
                  <a:srgbClr val="FFFFFF"/>
                </a:solidFill>
              </a:rPr>
              <a:t>[Insert organization’s name] IT Strategy On A Page: [insert month and year]</a:t>
            </a:r>
            <a:r>
              <a:rPr kumimoji="0" lang="en-GB" sz="1600" b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			</a:t>
            </a:r>
            <a:endParaRPr kumimoji="0" lang="en-US" sz="1600" b="1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C0C3D4C-203C-4F0B-AE2C-908C33C5CC99}"/>
              </a:ext>
            </a:extLst>
          </p:cNvPr>
          <p:cNvSpPr/>
          <p:nvPr/>
        </p:nvSpPr>
        <p:spPr>
          <a:xfrm>
            <a:off x="6345151" y="984025"/>
            <a:ext cx="5589820" cy="666512"/>
          </a:xfrm>
          <a:prstGeom prst="rect">
            <a:avLst/>
          </a:prstGeom>
          <a:ln w="19050"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anchor="t" anchorCtr="0">
            <a:noAutofit/>
          </a:bodyPr>
          <a:lstStyle/>
          <a:p>
            <a:pPr>
              <a:defRPr/>
            </a:pPr>
            <a:r>
              <a:rPr kumimoji="0" lang="en-US" sz="1100" b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[</a:t>
            </a:r>
            <a:r>
              <a:rPr lang="en-US" sz="1100">
                <a:solidFill>
                  <a:schemeClr val="tx1"/>
                </a:solidFill>
              </a:rPr>
              <a:t>Definition of purpose: clear, concise, and inspiring declaration that outlines the reason for an organization’s existence]</a:t>
            </a:r>
            <a:br>
              <a:rPr lang="en-US" sz="1200">
                <a:solidFill>
                  <a:schemeClr val="tx1"/>
                </a:solidFill>
              </a:rPr>
            </a:br>
            <a:r>
              <a:rPr lang="en-US" sz="1200" b="1">
                <a:solidFill>
                  <a:schemeClr val="tx1"/>
                </a:solidFill>
              </a:rPr>
              <a:t>[Insert</a:t>
            </a:r>
            <a:r>
              <a:rPr kumimoji="0" lang="en-US" sz="1200" b="1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purpose statement]</a:t>
            </a:r>
            <a:r>
              <a:rPr kumimoji="0" lang="en-US" sz="120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EAB62E-F900-4A33-9A5D-4994C87AFC16}"/>
              </a:ext>
            </a:extLst>
          </p:cNvPr>
          <p:cNvSpPr txBox="1"/>
          <p:nvPr/>
        </p:nvSpPr>
        <p:spPr>
          <a:xfrm>
            <a:off x="557721" y="1827773"/>
            <a:ext cx="10919275" cy="33855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spcAft>
                <a:spcPts val="800"/>
              </a:spcAft>
              <a:defRPr/>
            </a:pPr>
            <a:r>
              <a:rPr kumimoji="0" lang="en-US" sz="1100" b="1" u="none" strike="noStrike" kern="1200" cap="none" spc="27" normalizeH="0" baseline="0" noProof="0">
                <a:ln>
                  <a:noFill/>
                </a:ln>
                <a:solidFill>
                  <a:srgbClr val="1F2D53"/>
                </a:solidFill>
                <a:effectLst/>
                <a:uLnTx/>
                <a:uFillTx/>
                <a:ea typeface="+mn-ea"/>
                <a:cs typeface="Arial"/>
              </a:rPr>
              <a:t>IN THREE YEARS, WE ENVISION </a:t>
            </a:r>
            <a:r>
              <a:rPr lang="en-US" sz="1100" b="1" spc="27">
                <a:solidFill>
                  <a:srgbClr val="1F2D53"/>
                </a:solidFill>
                <a:cs typeface="Arial"/>
              </a:rPr>
              <a:t>THE FUNCTION</a:t>
            </a:r>
            <a:r>
              <a:rPr kumimoji="0" lang="en-US" sz="1100" b="1" u="none" strike="noStrike" kern="1200" cap="none" spc="27" normalizeH="0" baseline="0" noProof="0">
                <a:ln>
                  <a:noFill/>
                </a:ln>
                <a:solidFill>
                  <a:srgbClr val="1F2D53"/>
                </a:solidFill>
                <a:effectLst/>
                <a:uLnTx/>
                <a:uFillTx/>
                <a:ea typeface="+mn-ea"/>
                <a:cs typeface="Arial"/>
              </a:rPr>
              <a:t> TO BE</a:t>
            </a:r>
            <a:r>
              <a:rPr kumimoji="0" lang="en-US" sz="1100" b="1" u="none" strike="noStrike" kern="1200" cap="none" spc="27" normalizeH="0" baseline="0" noProof="0">
                <a:ln>
                  <a:noFill/>
                </a:ln>
                <a:effectLst/>
                <a:uLnTx/>
                <a:uFillTx/>
                <a:ea typeface="+mn-ea"/>
                <a:cs typeface="Arial"/>
              </a:rPr>
              <a:t>: </a:t>
            </a:r>
            <a:r>
              <a:rPr lang="en-US" sz="1100" i="1" spc="27">
                <a:cs typeface="Arial"/>
              </a:rPr>
              <a:t>[Definition of vision: statement of an organization’s aspirations and goals for the future, outlining the desired state or outcome] </a:t>
            </a:r>
            <a:endParaRPr lang="en-US" sz="1100" i="1" u="none" strike="noStrike" kern="1200" cap="none" spc="27" normalizeH="0" baseline="0" noProof="0">
              <a:ln>
                <a:noFill/>
              </a:ln>
              <a:effectLst/>
              <a:uLnTx/>
              <a:uFillTx/>
              <a:cs typeface="Arial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94AF57A-D383-42BC-A1BC-0C3FBC993487}"/>
              </a:ext>
            </a:extLst>
          </p:cNvPr>
          <p:cNvSpPr/>
          <p:nvPr/>
        </p:nvSpPr>
        <p:spPr>
          <a:xfrm>
            <a:off x="4101298" y="4332598"/>
            <a:ext cx="2326082" cy="13214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tabLst/>
              <a:defRPr/>
            </a:pPr>
            <a:r>
              <a:rPr lang="en-US" sz="1450" b="1">
                <a:solidFill>
                  <a:srgbClr val="FFC000"/>
                </a:solidFill>
              </a:rPr>
              <a:t>[Insert goal header]</a:t>
            </a:r>
            <a:endParaRPr kumimoji="0" lang="en-US" sz="1450" b="1" i="0" u="none" strike="noStrike" kern="1200" cap="none" spc="0" normalizeH="0" baseline="0" noProof="0">
              <a:ln>
                <a:noFill/>
              </a:ln>
              <a:solidFill>
                <a:srgbClr val="FFC000"/>
              </a:solidFill>
              <a:effectLst/>
              <a:uLnTx/>
              <a:uFillTx/>
              <a:ea typeface="+mn-ea"/>
              <a:cs typeface="+mn-cs"/>
            </a:endParaRPr>
          </a:p>
          <a:p>
            <a:pPr>
              <a:spcAft>
                <a:spcPts val="800"/>
              </a:spcAft>
              <a:defRPr/>
            </a:pPr>
            <a:r>
              <a:rPr lang="en-US" sz="1100">
                <a:solidFill>
                  <a:srgbClr val="FFFFFF"/>
                </a:solidFill>
              </a:rPr>
              <a:t>[Insert goal details].</a:t>
            </a:r>
            <a:endParaRPr 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Arial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B3EA24E-4309-4D81-BE28-AE120845B842}"/>
              </a:ext>
            </a:extLst>
          </p:cNvPr>
          <p:cNvSpPr/>
          <p:nvPr/>
        </p:nvSpPr>
        <p:spPr>
          <a:xfrm>
            <a:off x="6501257" y="4332598"/>
            <a:ext cx="2896948" cy="5962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tabLst/>
              <a:defRPr/>
            </a:pPr>
            <a:r>
              <a:rPr lang="en-US" sz="1450" b="1">
                <a:solidFill>
                  <a:srgbClr val="FFC000"/>
                </a:solidFill>
              </a:rPr>
              <a:t>[Insert goal header]</a:t>
            </a:r>
            <a:endParaRPr kumimoji="0" lang="en-US" sz="1450" b="1" i="0" u="none" strike="noStrike" kern="1200" cap="none" spc="0" normalizeH="0" baseline="0" noProof="0">
              <a:ln>
                <a:noFill/>
              </a:ln>
              <a:solidFill>
                <a:srgbClr val="FFC000"/>
              </a:solidFill>
              <a:effectLst/>
              <a:uLnTx/>
              <a:uFillTx/>
              <a:ea typeface="+mn-ea"/>
              <a:cs typeface="+mn-cs"/>
            </a:endParaRPr>
          </a:p>
          <a:p>
            <a:pPr>
              <a:spcAft>
                <a:spcPts val="800"/>
              </a:spcAft>
              <a:defRPr/>
            </a:pPr>
            <a:r>
              <a:rPr lang="en-US" sz="1100">
                <a:solidFill>
                  <a:srgbClr val="FFFFFF"/>
                </a:solidFill>
              </a:rPr>
              <a:t>[Insert goal details].</a:t>
            </a:r>
            <a:endParaRPr 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Arial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1A07633-7900-456D-9150-27F298B983E0}"/>
              </a:ext>
            </a:extLst>
          </p:cNvPr>
          <p:cNvSpPr/>
          <p:nvPr/>
        </p:nvSpPr>
        <p:spPr>
          <a:xfrm>
            <a:off x="9550634" y="4332598"/>
            <a:ext cx="2384336" cy="10372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tabLst/>
              <a:defRPr/>
            </a:pPr>
            <a:r>
              <a:rPr lang="en-US" sz="1450" b="1">
                <a:solidFill>
                  <a:srgbClr val="FFC000"/>
                </a:solidFill>
              </a:rPr>
              <a:t>[Insert goal header]</a:t>
            </a:r>
            <a:endParaRPr kumimoji="0" lang="en-US" sz="1450" b="1" i="0" u="none" strike="noStrike" kern="1200" cap="none" spc="0" normalizeH="0" baseline="0" noProof="0">
              <a:ln>
                <a:noFill/>
              </a:ln>
              <a:solidFill>
                <a:srgbClr val="FFC000"/>
              </a:solidFill>
              <a:effectLst/>
              <a:uLnTx/>
              <a:uFillTx/>
              <a:ea typeface="+mn-ea"/>
              <a:cs typeface="+mn-cs"/>
            </a:endParaRPr>
          </a:p>
          <a:p>
            <a:pPr>
              <a:spcAft>
                <a:spcPts val="800"/>
              </a:spcAft>
              <a:defRPr/>
            </a:pPr>
            <a:r>
              <a:rPr lang="en-US" sz="1100">
                <a:solidFill>
                  <a:srgbClr val="FFFFFF"/>
                </a:solidFill>
              </a:rPr>
              <a:t>[Insert goal details].</a:t>
            </a:r>
            <a:endParaRPr lang="en-US" sz="11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Arial"/>
            </a:endParaRPr>
          </a:p>
          <a:p>
            <a:pPr>
              <a:spcAft>
                <a:spcPts val="800"/>
              </a:spcAft>
              <a:defRPr/>
            </a:pPr>
            <a:endParaRPr lang="en-US" sz="11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Arial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FEF3993-FC48-46A8-AB8F-6C0776032AFB}"/>
              </a:ext>
            </a:extLst>
          </p:cNvPr>
          <p:cNvSpPr txBox="1"/>
          <p:nvPr/>
        </p:nvSpPr>
        <p:spPr>
          <a:xfrm>
            <a:off x="557721" y="726646"/>
            <a:ext cx="257006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-60958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27" normalizeH="0" baseline="0" noProof="0">
                <a:ln>
                  <a:noFill/>
                </a:ln>
                <a:solidFill>
                  <a:srgbClr val="1F2D53"/>
                </a:solidFill>
                <a:effectLst/>
                <a:uLnTx/>
                <a:uFillTx/>
                <a:ea typeface="+mn-ea"/>
                <a:cs typeface="+mn-cs"/>
              </a:rPr>
              <a:t>MISSION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66DEC1E-5E55-4314-918A-52EC5AEE52A2}"/>
              </a:ext>
            </a:extLst>
          </p:cNvPr>
          <p:cNvSpPr txBox="1"/>
          <p:nvPr/>
        </p:nvSpPr>
        <p:spPr>
          <a:xfrm>
            <a:off x="541378" y="4865546"/>
            <a:ext cx="2840030" cy="16927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27" normalizeH="0" baseline="0" noProof="0">
                <a:ln>
                  <a:noFill/>
                </a:ln>
                <a:solidFill>
                  <a:srgbClr val="1F2D53"/>
                </a:solidFill>
                <a:effectLst/>
                <a:uLnTx/>
                <a:uFillTx/>
                <a:ea typeface="+mn-ea"/>
                <a:cs typeface="Arial"/>
              </a:rPr>
              <a:t>BEHAVIORS </a:t>
            </a:r>
            <a:endParaRPr kumimoji="0" lang="en-US" sz="1100" b="1" i="0" u="none" strike="noStrike" kern="1200" cap="none" spc="27" normalizeH="0" baseline="0" noProof="0">
              <a:ln>
                <a:noFill/>
              </a:ln>
              <a:solidFill>
                <a:srgbClr val="1F2D53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6CCE9F7-5447-4DCE-9589-5F682CA31E83}"/>
              </a:ext>
            </a:extLst>
          </p:cNvPr>
          <p:cNvSpPr/>
          <p:nvPr/>
        </p:nvSpPr>
        <p:spPr>
          <a:xfrm>
            <a:off x="3770469" y="3462540"/>
            <a:ext cx="6938903" cy="5755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33" b="0" i="0" u="none" strike="noStrike" kern="1200" cap="none" spc="0" normalizeH="0" baseline="0" noProof="0">
              <a:ln>
                <a:noFill/>
              </a:ln>
              <a:solidFill>
                <a:srgbClr val="231F2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C6B806F-746B-4BBB-AA29-F92DE9053F17}"/>
              </a:ext>
            </a:extLst>
          </p:cNvPr>
          <p:cNvSpPr txBox="1"/>
          <p:nvPr/>
        </p:nvSpPr>
        <p:spPr>
          <a:xfrm>
            <a:off x="4084715" y="3176170"/>
            <a:ext cx="8137723" cy="24622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27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ea typeface="+mn-ea"/>
                <a:cs typeface="Arial"/>
              </a:rPr>
              <a:t>Strategic intent for the next three years</a:t>
            </a:r>
            <a:endParaRPr kumimoji="0" lang="en-US" sz="1600" b="1" i="0" u="none" strike="noStrike" kern="1200" cap="none" spc="27" normalizeH="0" baseline="0" noProof="0">
              <a:ln>
                <a:noFill/>
              </a:ln>
              <a:solidFill>
                <a:srgbClr val="FFC00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D9F6E3A-BB24-414F-94C2-15D14C5CABBC}"/>
              </a:ext>
            </a:extLst>
          </p:cNvPr>
          <p:cNvSpPr txBox="1"/>
          <p:nvPr/>
        </p:nvSpPr>
        <p:spPr>
          <a:xfrm>
            <a:off x="6345150" y="726830"/>
            <a:ext cx="2243263" cy="16421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67" b="1" i="0" u="none" strike="noStrike" kern="1200" cap="none" spc="27" normalizeH="0" baseline="0" noProof="0">
                <a:ln>
                  <a:noFill/>
                </a:ln>
                <a:solidFill>
                  <a:srgbClr val="1F2D53"/>
                </a:solidFill>
                <a:effectLst/>
                <a:uLnTx/>
                <a:uFillTx/>
                <a:ea typeface="Calibri" panose="020F0502020204030204" pitchFamily="34" charset="0"/>
                <a:cs typeface="+mn-cs"/>
              </a:rPr>
              <a:t>PURPOSE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A31A8D3-D2D7-4EA1-B165-A88A6DA53748}"/>
              </a:ext>
            </a:extLst>
          </p:cNvPr>
          <p:cNvSpPr txBox="1"/>
          <p:nvPr/>
        </p:nvSpPr>
        <p:spPr>
          <a:xfrm>
            <a:off x="541378" y="3223799"/>
            <a:ext cx="3080789" cy="16927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>
                <a:ln>
                  <a:noFill/>
                </a:ln>
                <a:solidFill>
                  <a:srgbClr val="1F2D53"/>
                </a:solidFill>
                <a:effectLst/>
                <a:uLnTx/>
                <a:uFillTx/>
                <a:ea typeface="+mn-ea"/>
                <a:cs typeface="+mn-cs"/>
              </a:rPr>
              <a:t>MEET</a:t>
            </a:r>
            <a:r>
              <a:rPr lang="en-US" sz="1100" b="1">
                <a:solidFill>
                  <a:srgbClr val="1F2D53"/>
                </a:solidFill>
              </a:rPr>
              <a:t>ING</a:t>
            </a:r>
            <a:r>
              <a:rPr kumimoji="0" lang="en-US" sz="1100" b="1" i="0" u="none" strike="noStrike" kern="1200" cap="none" spc="0" normalizeH="0" baseline="0" noProof="0">
                <a:ln>
                  <a:noFill/>
                </a:ln>
                <a:solidFill>
                  <a:srgbClr val="1F2D53"/>
                </a:solidFill>
                <a:effectLst/>
                <a:uLnTx/>
                <a:uFillTx/>
                <a:ea typeface="+mn-ea"/>
                <a:cs typeface="+mn-cs"/>
              </a:rPr>
              <a:t> THE NEEDS OF STAKEHOLDERS</a:t>
            </a: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1F2D53"/>
              </a:solidFill>
              <a:effectLst/>
              <a:uLnTx/>
              <a:uFillTx/>
              <a:ea typeface="+mn-ea"/>
              <a:cs typeface="Arial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ABDC7B2-4574-4B6F-97D0-59C94FD5161D}"/>
              </a:ext>
            </a:extLst>
          </p:cNvPr>
          <p:cNvSpPr/>
          <p:nvPr/>
        </p:nvSpPr>
        <p:spPr>
          <a:xfrm>
            <a:off x="4086711" y="3422071"/>
            <a:ext cx="7759546" cy="823302"/>
          </a:xfrm>
          <a:prstGeom prst="rect">
            <a:avLst/>
          </a:prstGeom>
        </p:spPr>
        <p:txBody>
          <a:bodyPr wrap="square" lIns="0" tIns="45720" rIns="91440" bIns="45720" anchor="t">
            <a:spAutoFit/>
          </a:bodyPr>
          <a:lstStyle/>
          <a:p>
            <a:pPr>
              <a:defRPr/>
            </a:pPr>
            <a:r>
              <a:rPr kumimoji="0" lang="en-US" sz="1100" b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Source Sans Pro"/>
                <a:cs typeface="+mn-cs"/>
              </a:rPr>
              <a:t>[</a:t>
            </a:r>
            <a:r>
              <a:rPr lang="en-US" sz="1100">
                <a:solidFill>
                  <a:schemeClr val="bg1"/>
                </a:solidFill>
                <a:ea typeface="Source Sans Pro"/>
              </a:rPr>
              <a:t>Definition of strategic intent: clear, compelling, and actionable vision that your organization sets for itself, outlining its long-term goals and objectives, defining the guiding principles for decision-making, and providing a roadmap for the organization to achieve desired outcomes]</a:t>
            </a:r>
            <a:br>
              <a:rPr lang="en-US" sz="1450">
                <a:solidFill>
                  <a:schemeClr val="bg2"/>
                </a:solidFill>
                <a:ea typeface="Source Sans Pro"/>
              </a:rPr>
            </a:br>
            <a:r>
              <a:rPr lang="en-US" sz="1450">
                <a:solidFill>
                  <a:schemeClr val="bg2"/>
                </a:solidFill>
                <a:ea typeface="Source Sans Pro"/>
              </a:rPr>
              <a:t>[Insert </a:t>
            </a:r>
            <a:r>
              <a:rPr kumimoji="0" lang="en-US" sz="145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Source Sans Pro"/>
                <a:cs typeface="+mn-cs"/>
              </a:rPr>
              <a:t>strategic intent summary for the next three years].</a:t>
            </a:r>
            <a:r>
              <a:rPr lang="en-US" sz="1450">
                <a:solidFill>
                  <a:schemeClr val="bg2"/>
                </a:solidFill>
                <a:ea typeface="Source Sans Pro"/>
              </a:rPr>
              <a:t> </a:t>
            </a:r>
            <a:endParaRPr kumimoji="0" lang="en-US" sz="145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ea typeface="Source Sans Pro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2C6AB19-A390-93C2-C345-D04A6933B823}"/>
              </a:ext>
            </a:extLst>
          </p:cNvPr>
          <p:cNvSpPr/>
          <p:nvPr/>
        </p:nvSpPr>
        <p:spPr>
          <a:xfrm>
            <a:off x="557721" y="984025"/>
            <a:ext cx="5414815" cy="67062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100">
                <a:solidFill>
                  <a:schemeClr val="tx1"/>
                </a:solidFill>
              </a:rPr>
              <a:t>[Definition of mission: statement that outlines the primary focus and serves as a guiding principle for decision-making, strategic planning, and resource allocation]</a:t>
            </a:r>
            <a:br>
              <a:rPr lang="en-US" sz="1200">
                <a:solidFill>
                  <a:schemeClr val="tx1"/>
                </a:solidFill>
              </a:rPr>
            </a:br>
            <a:r>
              <a:rPr lang="en-US" sz="1200" b="1">
                <a:solidFill>
                  <a:schemeClr val="tx1"/>
                </a:solidFill>
              </a:rPr>
              <a:t>[Insert mission statement]</a:t>
            </a:r>
            <a:r>
              <a:rPr lang="en-US" sz="1200">
                <a:solidFill>
                  <a:schemeClr val="tx1"/>
                </a:solidFill>
              </a:rPr>
              <a:t>.</a:t>
            </a:r>
          </a:p>
          <a:p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B949A0E-2469-590B-AB9B-2341F863A737}"/>
              </a:ext>
            </a:extLst>
          </p:cNvPr>
          <p:cNvSpPr/>
          <p:nvPr/>
        </p:nvSpPr>
        <p:spPr>
          <a:xfrm>
            <a:off x="682524" y="2236130"/>
            <a:ext cx="3547293" cy="597168"/>
          </a:xfrm>
          <a:prstGeom prst="rect">
            <a:avLst/>
          </a:prstGeom>
          <a:noFill/>
          <a:ln w="1905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r>
              <a:rPr lang="en-US" sz="1100" b="1">
                <a:solidFill>
                  <a:schemeClr val="tx1"/>
                </a:solidFill>
              </a:rPr>
              <a:t>[Insert future vision header statement]. </a:t>
            </a:r>
            <a:r>
              <a:rPr lang="en-US" sz="1100">
                <a:solidFill>
                  <a:schemeClr val="tx1"/>
                </a:solidFill>
              </a:rPr>
              <a:t>[Insert future vision description].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734EEF3-6C5D-B96F-8B1B-16CCC0906DFA}"/>
              </a:ext>
            </a:extLst>
          </p:cNvPr>
          <p:cNvSpPr/>
          <p:nvPr/>
        </p:nvSpPr>
        <p:spPr>
          <a:xfrm>
            <a:off x="4560324" y="2236130"/>
            <a:ext cx="3487582" cy="639517"/>
          </a:xfrm>
          <a:prstGeom prst="rect">
            <a:avLst/>
          </a:prstGeom>
          <a:noFill/>
          <a:ln w="1905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r>
              <a:rPr lang="en-US" sz="1100" b="1">
                <a:solidFill>
                  <a:schemeClr val="tx1"/>
                </a:solidFill>
              </a:rPr>
              <a:t>[Insert future vision header statement]. </a:t>
            </a:r>
            <a:br>
              <a:rPr lang="en-US" sz="1100" b="1">
                <a:solidFill>
                  <a:schemeClr val="tx1"/>
                </a:solidFill>
              </a:rPr>
            </a:br>
            <a:r>
              <a:rPr lang="en-US" sz="1100">
                <a:solidFill>
                  <a:schemeClr val="tx1"/>
                </a:solidFill>
              </a:rPr>
              <a:t>[Insert future vision description].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5303201-92DA-C6D2-4A9C-309574207849}"/>
              </a:ext>
            </a:extLst>
          </p:cNvPr>
          <p:cNvSpPr/>
          <p:nvPr/>
        </p:nvSpPr>
        <p:spPr>
          <a:xfrm>
            <a:off x="8371401" y="2236130"/>
            <a:ext cx="3512985" cy="639516"/>
          </a:xfrm>
          <a:prstGeom prst="rect">
            <a:avLst/>
          </a:prstGeom>
          <a:noFill/>
          <a:ln w="1905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r>
              <a:rPr lang="en-US" sz="1100" b="1">
                <a:solidFill>
                  <a:schemeClr val="tx1"/>
                </a:solidFill>
              </a:rPr>
              <a:t>[Insert future vision header statement]. </a:t>
            </a:r>
            <a:br>
              <a:rPr lang="en-US" sz="1100" b="1">
                <a:solidFill>
                  <a:schemeClr val="tx1"/>
                </a:solidFill>
              </a:rPr>
            </a:br>
            <a:r>
              <a:rPr lang="en-US" sz="1100">
                <a:solidFill>
                  <a:schemeClr val="tx1"/>
                </a:solidFill>
              </a:rPr>
              <a:t>[Insert future vision description].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F7AA648-6DC0-35C9-6078-AE54BB52FAB3}"/>
              </a:ext>
            </a:extLst>
          </p:cNvPr>
          <p:cNvSpPr/>
          <p:nvPr/>
        </p:nvSpPr>
        <p:spPr>
          <a:xfrm>
            <a:off x="184245" y="3508228"/>
            <a:ext cx="3444885" cy="701506"/>
          </a:xfrm>
          <a:prstGeom prst="rect">
            <a:avLst/>
          </a:prstGeom>
          <a:noFill/>
          <a:ln w="1905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tIns="0" rIns="0" bIns="45720" rtlCol="0" anchor="t"/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300">
                <a:solidFill>
                  <a:schemeClr val="tx1"/>
                </a:solidFill>
              </a:rPr>
              <a:t>[Insert stakeholders].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300">
                <a:solidFill>
                  <a:schemeClr val="tx1"/>
                </a:solidFill>
              </a:rPr>
              <a:t>[Insert stakeholders].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300">
                <a:solidFill>
                  <a:schemeClr val="tx1"/>
                </a:solidFill>
              </a:rPr>
              <a:t>[Insert stakeholders].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DAAC414-FF75-C2B4-8FC7-99CFCABE32E6}"/>
              </a:ext>
            </a:extLst>
          </p:cNvPr>
          <p:cNvSpPr/>
          <p:nvPr/>
        </p:nvSpPr>
        <p:spPr>
          <a:xfrm>
            <a:off x="104602" y="5314696"/>
            <a:ext cx="3506570" cy="1335293"/>
          </a:xfrm>
          <a:prstGeom prst="rect">
            <a:avLst/>
          </a:prstGeom>
          <a:noFill/>
          <a:ln w="1905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30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EF6C72-10B9-FCF2-7D3E-72106F2099C5}"/>
              </a:ext>
            </a:extLst>
          </p:cNvPr>
          <p:cNvSpPr txBox="1"/>
          <p:nvPr/>
        </p:nvSpPr>
        <p:spPr>
          <a:xfrm>
            <a:off x="174318" y="5238950"/>
            <a:ext cx="3498687" cy="964527"/>
          </a:xfrm>
          <a:prstGeom prst="rect">
            <a:avLst/>
          </a:prstGeom>
          <a:noFill/>
          <a:ln w="1905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tIns="0" rIns="0" bIns="45720" rtlCol="0" anchor="t"/>
          <a:lstStyle>
            <a:defPPr>
              <a:defRPr lang="en-US"/>
            </a:defPPr>
            <a:lvl1pPr marL="285750" indent="-285750">
              <a:buFont typeface="Courier New" panose="02070309020205020404" pitchFamily="49" charset="0"/>
              <a:buChar char="o"/>
              <a:defRPr sz="1300"/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>
                <a:solidFill>
                  <a:schemeClr val="tx1"/>
                </a:solidFill>
              </a:rPr>
              <a:t>[Insert behaviors].</a:t>
            </a:r>
          </a:p>
          <a:p>
            <a:r>
              <a:rPr lang="en-US">
                <a:solidFill>
                  <a:schemeClr val="tx1"/>
                </a:solidFill>
              </a:rPr>
              <a:t>[Insert behaviors].</a:t>
            </a:r>
          </a:p>
          <a:p>
            <a:r>
              <a:rPr lang="en-US">
                <a:solidFill>
                  <a:schemeClr val="tx1"/>
                </a:solidFill>
              </a:rPr>
              <a:t>[Insert behaviors].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83BC087-5BFF-E4B4-8BBF-08D1236A6305}"/>
              </a:ext>
            </a:extLst>
          </p:cNvPr>
          <p:cNvSpPr/>
          <p:nvPr/>
        </p:nvSpPr>
        <p:spPr>
          <a:xfrm>
            <a:off x="184246" y="677187"/>
            <a:ext cx="301049" cy="28324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Graphic 11" descr="Star with solid fill">
            <a:extLst>
              <a:ext uri="{FF2B5EF4-FFF2-40B4-BE49-F238E27FC236}">
                <a16:creationId xmlns:a16="http://schemas.microsoft.com/office/drawing/2014/main" id="{DA2D8BB3-6D53-3CFA-6CB2-706B508010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7116" y="689384"/>
            <a:ext cx="259916" cy="259916"/>
          </a:xfrm>
          <a:prstGeom prst="rect">
            <a:avLst/>
          </a:prstGeom>
        </p:spPr>
      </p:pic>
      <p:pic>
        <p:nvPicPr>
          <p:cNvPr id="24" name="Graphic 23" descr="List with solid fill">
            <a:extLst>
              <a:ext uri="{FF2B5EF4-FFF2-40B4-BE49-F238E27FC236}">
                <a16:creationId xmlns:a16="http://schemas.microsoft.com/office/drawing/2014/main" id="{D83302ED-4678-B327-8A52-864F3CDC41C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74318" y="1768224"/>
            <a:ext cx="316495" cy="316495"/>
          </a:xfrm>
          <a:prstGeom prst="rect">
            <a:avLst/>
          </a:prstGeom>
        </p:spPr>
      </p:pic>
      <p:pic>
        <p:nvPicPr>
          <p:cNvPr id="27" name="Graphic 26" descr="Connections with solid fill">
            <a:extLst>
              <a:ext uri="{FF2B5EF4-FFF2-40B4-BE49-F238E27FC236}">
                <a16:creationId xmlns:a16="http://schemas.microsoft.com/office/drawing/2014/main" id="{BB835382-C25B-5497-072F-9F089DD8520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6026" y="3087164"/>
            <a:ext cx="407282" cy="407282"/>
          </a:xfrm>
          <a:prstGeom prst="rect">
            <a:avLst/>
          </a:prstGeom>
        </p:spPr>
      </p:pic>
      <p:pic>
        <p:nvPicPr>
          <p:cNvPr id="45" name="Graphic 44" descr="Diamond with solid fill">
            <a:extLst>
              <a:ext uri="{FF2B5EF4-FFF2-40B4-BE49-F238E27FC236}">
                <a16:creationId xmlns:a16="http://schemas.microsoft.com/office/drawing/2014/main" id="{2226E239-803F-2E70-0BCA-35E74D39A17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884747" y="6361787"/>
            <a:ext cx="345071" cy="345071"/>
          </a:xfrm>
          <a:prstGeom prst="rect">
            <a:avLst/>
          </a:prstGeom>
        </p:spPr>
      </p:pic>
      <p:pic>
        <p:nvPicPr>
          <p:cNvPr id="48" name="Graphic 47" descr="Mental Health with solid fill">
            <a:extLst>
              <a:ext uri="{FF2B5EF4-FFF2-40B4-BE49-F238E27FC236}">
                <a16:creationId xmlns:a16="http://schemas.microsoft.com/office/drawing/2014/main" id="{CC3CE5B4-C3A7-2B4A-9AE4-D16B4B35FB6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24870" y="4755817"/>
            <a:ext cx="407282" cy="407282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C07AD3B9-F39D-3FB9-0E71-44BFB85B57CD}"/>
              </a:ext>
            </a:extLst>
          </p:cNvPr>
          <p:cNvGrpSpPr/>
          <p:nvPr/>
        </p:nvGrpSpPr>
        <p:grpSpPr>
          <a:xfrm>
            <a:off x="558771" y="2248857"/>
            <a:ext cx="7719580" cy="594360"/>
            <a:chOff x="558771" y="2237284"/>
            <a:chExt cx="7719580" cy="663506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6BDBCC2-798F-D9CD-7970-8620A9A42A07}"/>
                </a:ext>
              </a:extLst>
            </p:cNvPr>
            <p:cNvSpPr/>
            <p:nvPr/>
          </p:nvSpPr>
          <p:spPr>
            <a:xfrm>
              <a:off x="558771" y="2237284"/>
              <a:ext cx="27432" cy="6615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0EAA1C27-8EE2-1AEF-568F-9B07ED19EAB3}"/>
                </a:ext>
              </a:extLst>
            </p:cNvPr>
            <p:cNvSpPr/>
            <p:nvPr/>
          </p:nvSpPr>
          <p:spPr>
            <a:xfrm>
              <a:off x="8250919" y="2237284"/>
              <a:ext cx="27432" cy="6615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C1A60EF-DFDE-6385-78AF-8AB2EE96A27E}"/>
                </a:ext>
              </a:extLst>
            </p:cNvPr>
            <p:cNvSpPr/>
            <p:nvPr/>
          </p:nvSpPr>
          <p:spPr>
            <a:xfrm>
              <a:off x="4441871" y="2239276"/>
              <a:ext cx="27432" cy="6615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962B622D-111A-034B-159F-3989AABFD4E2}"/>
              </a:ext>
            </a:extLst>
          </p:cNvPr>
          <p:cNvSpPr/>
          <p:nvPr/>
        </p:nvSpPr>
        <p:spPr>
          <a:xfrm>
            <a:off x="111055" y="6131354"/>
            <a:ext cx="3622475" cy="75873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1100">
                <a:solidFill>
                  <a:schemeClr val="tx1"/>
                </a:solidFill>
              </a:rPr>
              <a:t>[Definition of behaviors: actions, reactions, or mannerisms of your organization]</a:t>
            </a:r>
            <a:endParaRPr lang="en-US" sz="80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7FBD747-EDC4-9D1B-2DF9-7F9C96B604E2}"/>
              </a:ext>
            </a:extLst>
          </p:cNvPr>
          <p:cNvSpPr/>
          <p:nvPr/>
        </p:nvSpPr>
        <p:spPr>
          <a:xfrm>
            <a:off x="111055" y="4198788"/>
            <a:ext cx="3622475" cy="373267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1100">
                <a:solidFill>
                  <a:schemeClr val="tx1"/>
                </a:solidFill>
              </a:rPr>
              <a:t>[Definition of stakeholder: individual or group with interest in success, operations, or outcomes]</a:t>
            </a:r>
            <a:endParaRPr lang="en-US" sz="800">
              <a:solidFill>
                <a:schemeClr val="tx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72E75E8-E056-0CA4-691C-A6E0829B2988}"/>
              </a:ext>
            </a:extLst>
          </p:cNvPr>
          <p:cNvSpPr/>
          <p:nvPr/>
        </p:nvSpPr>
        <p:spPr>
          <a:xfrm>
            <a:off x="7600950" y="6166308"/>
            <a:ext cx="4387850" cy="75873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1000">
                <a:solidFill>
                  <a:schemeClr val="tx1"/>
                </a:solidFill>
              </a:rPr>
              <a:t>[Definition of core values: fundamental beliefs and principles that guide your organization]</a:t>
            </a:r>
            <a:endParaRPr lang="en-US" sz="600"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2A2C408-EA09-03B6-1370-28963798BFBC}"/>
              </a:ext>
            </a:extLst>
          </p:cNvPr>
          <p:cNvSpPr/>
          <p:nvPr/>
        </p:nvSpPr>
        <p:spPr>
          <a:xfrm>
            <a:off x="4086711" y="5184588"/>
            <a:ext cx="7823638" cy="261610"/>
          </a:xfrm>
          <a:prstGeom prst="rect">
            <a:avLst/>
          </a:prstGeom>
        </p:spPr>
        <p:txBody>
          <a:bodyPr wrap="square" lIns="0" tIns="45720" rIns="91440" bIns="45720" anchor="t">
            <a:spAutoFit/>
          </a:bodyPr>
          <a:lstStyle/>
          <a:p>
            <a:pPr>
              <a:defRPr/>
            </a:pPr>
            <a:r>
              <a:rPr kumimoji="0" lang="en-US" sz="1100" b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Source Sans Pro"/>
                <a:cs typeface="+mn-cs"/>
              </a:rPr>
              <a:t>[</a:t>
            </a:r>
            <a:r>
              <a:rPr lang="en-US" sz="1100">
                <a:solidFill>
                  <a:schemeClr val="bg1"/>
                </a:solidFill>
                <a:ea typeface="Source Sans Pro"/>
              </a:rPr>
              <a:t>Definition of a goal: clearly defined objective that relates to the broader vision for the organization]</a:t>
            </a:r>
            <a:endParaRPr kumimoji="0" lang="en-US" sz="1450" b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Source Sans Pro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7305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TYLE_ID" val="39dcc26a-7131-49f4-a9eb-1c0521500c03"/>
  <p:tag name="SP_AGENDA" val="SectionNumber SlideNumber"/>
</p:tagLst>
</file>

<file path=ppt/theme/theme1.xml><?xml version="1.0" encoding="utf-8"?>
<a:theme xmlns:a="http://schemas.openxmlformats.org/drawingml/2006/main" name="1_Forrester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553F"/>
      </a:accent1>
      <a:accent2>
        <a:srgbClr val="2EC486"/>
      </a:accent2>
      <a:accent3>
        <a:srgbClr val="11378C"/>
      </a:accent3>
      <a:accent4>
        <a:srgbClr val="25AFE7"/>
      </a:accent4>
      <a:accent5>
        <a:srgbClr val="7E8389"/>
      </a:accent5>
      <a:accent6>
        <a:srgbClr val="CE000F"/>
      </a:accent6>
      <a:hlink>
        <a:srgbClr val="0E388B"/>
      </a:hlink>
      <a:folHlink>
        <a:srgbClr val="452361"/>
      </a:folHlink>
    </a:clrScheme>
    <a:fontScheme name="Custom 12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rnd">
          <a:solidFill>
            <a:schemeClr val="accent6">
              <a:lumMod val="60000"/>
              <a:lumOff val="40000"/>
            </a:schemeClr>
          </a:solidFill>
          <a:round/>
          <a:headEnd w="lg" len="lg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none" lIns="0" tIns="0" rIns="0" bIns="0" rtlCol="0">
        <a:spAutoFit/>
      </a:bodyPr>
      <a:lstStyle>
        <a:defPPr algn="l">
          <a:lnSpc>
            <a:spcPct val="95000"/>
          </a:lnSpc>
          <a:spcBef>
            <a:spcPts val="1200"/>
          </a:spcBef>
          <a:defRPr sz="1600" dirty="0" smtClean="0">
            <a:solidFill>
              <a:schemeClr val="tx1">
                <a:lumMod val="85000"/>
                <a:lumOff val="15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Q2-2023-CorporateTemplate -working" id="{E039C1A4-1ED7-AC43-8600-B56664A4EFC7}" vid="{D8E2A99B-6D81-424D-A8DD-91A41D8782A3}"/>
    </a:ext>
  </a:extLst>
</a:theme>
</file>

<file path=ppt/theme/theme2.xml><?xml version="1.0" encoding="utf-8"?>
<a:theme xmlns:a="http://schemas.openxmlformats.org/drawingml/2006/main" name="Office Theme">
  <a:themeElements>
    <a:clrScheme name="Forrester">
      <a:dk1>
        <a:srgbClr val="000000"/>
      </a:dk1>
      <a:lt1>
        <a:srgbClr val="FFFFFF"/>
      </a:lt1>
      <a:dk2>
        <a:srgbClr val="A4A8B9"/>
      </a:dk2>
      <a:lt2>
        <a:srgbClr val="F8DD33"/>
      </a:lt2>
      <a:accent1>
        <a:srgbClr val="055540"/>
      </a:accent1>
      <a:accent2>
        <a:srgbClr val="2EC486"/>
      </a:accent2>
      <a:accent3>
        <a:srgbClr val="1F2D53"/>
      </a:accent3>
      <a:accent4>
        <a:srgbClr val="9BD7F4"/>
      </a:accent4>
      <a:accent5>
        <a:srgbClr val="30123E"/>
      </a:accent5>
      <a:accent6>
        <a:srgbClr val="9F84BC"/>
      </a:accent6>
      <a:hlink>
        <a:srgbClr val="3253DC"/>
      </a:hlink>
      <a:folHlink>
        <a:srgbClr val="7BA0FF"/>
      </a:folHlink>
    </a:clrScheme>
    <a:fontScheme name="Qualcomm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Forrester">
      <a:dk1>
        <a:srgbClr val="000000"/>
      </a:dk1>
      <a:lt1>
        <a:srgbClr val="FFFFFF"/>
      </a:lt1>
      <a:dk2>
        <a:srgbClr val="A4A8B9"/>
      </a:dk2>
      <a:lt2>
        <a:srgbClr val="F8DD33"/>
      </a:lt2>
      <a:accent1>
        <a:srgbClr val="055540"/>
      </a:accent1>
      <a:accent2>
        <a:srgbClr val="2EC486"/>
      </a:accent2>
      <a:accent3>
        <a:srgbClr val="1F2D53"/>
      </a:accent3>
      <a:accent4>
        <a:srgbClr val="9BD7F4"/>
      </a:accent4>
      <a:accent5>
        <a:srgbClr val="30123E"/>
      </a:accent5>
      <a:accent6>
        <a:srgbClr val="9F84BC"/>
      </a:accent6>
      <a:hlink>
        <a:srgbClr val="3253DC"/>
      </a:hlink>
      <a:folHlink>
        <a:srgbClr val="7BA0FF"/>
      </a:folHlink>
    </a:clrScheme>
    <a:fontScheme name="Qualcomm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4160F10EC1CC240AB1CE456212F1BBF" ma:contentTypeVersion="21" ma:contentTypeDescription="Create a new document." ma:contentTypeScope="" ma:versionID="1fff6acd2164bdd10b7bd6b5f3db50a3">
  <xsd:schema xmlns:xsd="http://www.w3.org/2001/XMLSchema" xmlns:xs="http://www.w3.org/2001/XMLSchema" xmlns:p="http://schemas.microsoft.com/office/2006/metadata/properties" xmlns:ns2="94a84910-d33a-4d46-a254-b5435efbb007" xmlns:ns3="7beb7e7f-e8a3-4a2c-83d7-d3340e7d527b" xmlns:ns4="44619702-0492-498f-8686-260a31be5d4d" targetNamespace="http://schemas.microsoft.com/office/2006/metadata/properties" ma:root="true" ma:fieldsID="9c27fe03dda7169d314cf77d0826769b" ns2:_="" ns3:_="" ns4:_="">
    <xsd:import namespace="94a84910-d33a-4d46-a254-b5435efbb007"/>
    <xsd:import namespace="7beb7e7f-e8a3-4a2c-83d7-d3340e7d527b"/>
    <xsd:import namespace="44619702-0492-498f-8686-260a31be5d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lcf76f155ced4ddcb4097134ff3c332f" minOccurs="0"/>
                <xsd:element ref="ns4:TaxCatchAll" minOccurs="0"/>
                <xsd:element ref="ns2:_Flow_SignoffStatus" minOccurs="0"/>
                <xsd:element ref="ns2:MediaServiceSearchProperties" minOccurs="0"/>
                <xsd:element ref="ns2:MediaServiceLocation" minOccurs="0"/>
                <xsd:element ref="ns2:ArchiverLinkFileType" minOccurs="0"/>
                <xsd:element ref="ns2:MediaServiceObjectDetectorVersion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a84910-d33a-4d46-a254-b5435efbb0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d0213b9a-8dfc-41c1-abc7-72ad8c0d407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2" nillable="true" ma:displayName="Sign-off status" ma:internalName="Sign_x002d_off_x0020_status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4" nillable="true" ma:displayName="Location" ma:indexed="true" ma:internalName="MediaServiceLocation" ma:readOnly="true">
      <xsd:simpleType>
        <xsd:restriction base="dms:Text"/>
      </xsd:simpleType>
    </xsd:element>
    <xsd:element name="ArchiverLinkFileType" ma:index="25" nillable="true" ma:displayName="ArchiverLinkFileType" ma:hidden="true" ma:internalName="ArchiverLinkFileType">
      <xsd:simpleType>
        <xsd:restriction base="dms:Text"/>
      </xsd:simpleType>
    </xsd:element>
    <xsd:element name="MediaServiceObjectDetectorVersions" ma:index="2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eb7e7f-e8a3-4a2c-83d7-d3340e7d527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4619702-0492-498f-8686-260a31be5d4d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70632f3c-b65b-4495-85ff-038909792d6d}" ma:internalName="TaxCatchAll" ma:showField="CatchAllData" ma:web="7beb7e7f-e8a3-4a2c-83d7-d3340e7d527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10.xml><?xml version="1.0" encoding="utf-8"?>
<VariableListDefinition name="AD_HOC" displayName="AD_HOC" id="04c38a6a-5138-4582-9436-5cb3dbdcd22c" isdomainofvalue="False" dataSourceId="c31e445f-d7a1-4481-abc3-409ecee4ff28"/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4619702-0492-498f-8686-260a31be5d4d" xsi:nil="true"/>
    <lcf76f155ced4ddcb4097134ff3c332f xmlns="94a84910-d33a-4d46-a254-b5435efbb007">
      <Terms xmlns="http://schemas.microsoft.com/office/infopath/2007/PartnerControls"/>
    </lcf76f155ced4ddcb4097134ff3c332f>
    <SharedWithUsers xmlns="7beb7e7f-e8a3-4a2c-83d7-d3340e7d527b">
      <UserInfo>
        <DisplayName>Madeline Cyr</DisplayName>
        <AccountId>387</AccountId>
        <AccountType/>
      </UserInfo>
      <UserInfo>
        <DisplayName>Elizabeth Cullen</DisplayName>
        <AccountId>659</AccountId>
        <AccountType/>
      </UserInfo>
      <UserInfo>
        <DisplayName>Gabriella Doyle</DisplayName>
        <AccountId>8188</AccountId>
        <AccountType/>
      </UserInfo>
      <UserInfo>
        <DisplayName>Amanda Alberts</DisplayName>
        <AccountId>8193</AccountId>
        <AccountType/>
      </UserInfo>
    </SharedWithUsers>
    <_Flow_SignoffStatus xmlns="94a84910-d33a-4d46-a254-b5435efbb007" xsi:nil="true"/>
    <ArchiverLinkFileType xmlns="94a84910-d33a-4d46-a254-b5435efbb00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AllExternalAdhocVariableMappings/>
</file>

<file path=customXml/item5.xml><?xml version="1.0" encoding="utf-8"?>
<VariableListDefinition name="System" displayName="System" id="16fdcbeb-5d4c-4b1d-9ebe-d7dd61302b05" isdomainofvalue="False" dataSourceId="8a3e3ef2-5f9a-4f14-8758-bdc31886be27"/>
</file>

<file path=customXml/item6.xml><?xml version="1.0" encoding="utf-8"?>
<VariableList UniqueId="16fdcbeb-5d4c-4b1d-9ebe-d7dd61302b05" Name="System" ContentType="XML" MajorVersion="0" MinorVersion="1" isLocalCopy="False" IsBaseObject="False" DataSourceId="8a3e3ef2-5f9a-4f14-8758-bdc31886be27" DataSourceMajorVersion="0" DataSourceMinorVersion="1"/>
</file>

<file path=customXml/item7.xml><?xml version="1.0" encoding="utf-8"?>
<VariableList UniqueId="eed8e221-aa86-48d3-be14-4f0db4b8524a" Name="Computed" ContentType="XML" MajorVersion="0" MinorVersion="1" isLocalCopy="False" IsBaseObject="False" DataSourceId="7d9f6d56-7a84-4486-acf3-1850014aafc7" DataSourceMajorVersion="0" DataSourceMinorVersion="1"/>
</file>

<file path=customXml/item8.xml><?xml version="1.0" encoding="utf-8"?>
<VariableList UniqueId="04c38a6a-5138-4582-9436-5cb3dbdcd22c" Name="AD_HOC" ContentType="XML" MajorVersion="0" MinorVersion="1" isLocalCopy="False" IsBaseObject="False" DataSourceId="c31e445f-d7a1-4481-abc3-409ecee4ff28" DataSourceMajorVersion="0" DataSourceMinorVersion="1"/>
</file>

<file path=customXml/item9.xml><?xml version="1.0" encoding="utf-8"?>
<VariableListDefinition name="Computed" displayName="Computed" id="eed8e221-aa86-48d3-be14-4f0db4b8524a" isdomainofvalue="False" dataSourceId="7d9f6d56-7a84-4486-acf3-1850014aafc7"/>
</file>

<file path=customXml/itemProps1.xml><?xml version="1.0" encoding="utf-8"?>
<ds:datastoreItem xmlns:ds="http://schemas.openxmlformats.org/officeDocument/2006/customXml" ds:itemID="{7E993579-0947-4277-A561-E9B9CDEAADA9}">
  <ds:schemaRefs>
    <ds:schemaRef ds:uri="44619702-0492-498f-8686-260a31be5d4d"/>
    <ds:schemaRef ds:uri="7beb7e7f-e8a3-4a2c-83d7-d3340e7d527b"/>
    <ds:schemaRef ds:uri="94a84910-d33a-4d46-a254-b5435efbb00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10.xml><?xml version="1.0" encoding="utf-8"?>
<ds:datastoreItem xmlns:ds="http://schemas.openxmlformats.org/officeDocument/2006/customXml" ds:itemID="{ED4551D6-8806-4846-8FB0-9492D0CE08EE}">
  <ds:schemaRefs/>
</ds:datastoreItem>
</file>

<file path=customXml/itemProps2.xml><?xml version="1.0" encoding="utf-8"?>
<ds:datastoreItem xmlns:ds="http://schemas.openxmlformats.org/officeDocument/2006/customXml" ds:itemID="{C8F2538D-FB7F-4DCB-AECC-7E95E2572EB7}">
  <ds:schemaRefs>
    <ds:schemaRef ds:uri="44619702-0492-498f-8686-260a31be5d4d"/>
    <ds:schemaRef ds:uri="7beb7e7f-e8a3-4a2c-83d7-d3340e7d527b"/>
    <ds:schemaRef ds:uri="94a84910-d33a-4d46-a254-b5435efbb00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7E83ACAA-A686-43C2-8F86-4068E8E1BDA6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F7FAF2DA-A485-440A-8131-F076F8872708}">
  <ds:schemaRefs/>
</ds:datastoreItem>
</file>

<file path=customXml/itemProps5.xml><?xml version="1.0" encoding="utf-8"?>
<ds:datastoreItem xmlns:ds="http://schemas.openxmlformats.org/officeDocument/2006/customXml" ds:itemID="{02CD5638-4F2C-4DA2-9252-9BFFD44F1D63}">
  <ds:schemaRefs/>
</ds:datastoreItem>
</file>

<file path=customXml/itemProps6.xml><?xml version="1.0" encoding="utf-8"?>
<ds:datastoreItem xmlns:ds="http://schemas.openxmlformats.org/officeDocument/2006/customXml" ds:itemID="{15B315AF-E167-4678-93B3-AC9070CE9F34}">
  <ds:schemaRefs/>
</ds:datastoreItem>
</file>

<file path=customXml/itemProps7.xml><?xml version="1.0" encoding="utf-8"?>
<ds:datastoreItem xmlns:ds="http://schemas.openxmlformats.org/officeDocument/2006/customXml" ds:itemID="{CF19EBFE-9EEE-4AE3-B8B9-A275CED9643F}">
  <ds:schemaRefs/>
</ds:datastoreItem>
</file>

<file path=customXml/itemProps8.xml><?xml version="1.0" encoding="utf-8"?>
<ds:datastoreItem xmlns:ds="http://schemas.openxmlformats.org/officeDocument/2006/customXml" ds:itemID="{0B405B3E-3668-4107-BE84-0329EEFD23FF}">
  <ds:schemaRefs/>
</ds:datastoreItem>
</file>

<file path=customXml/itemProps9.xml><?xml version="1.0" encoding="utf-8"?>
<ds:datastoreItem xmlns:ds="http://schemas.openxmlformats.org/officeDocument/2006/customXml" ds:itemID="{DCFF1691-59DF-46E6-8488-4F4200190E93}">
  <ds:schemaRefs/>
</ds:datastoreItem>
</file>

<file path=docMetadata/LabelInfo.xml><?xml version="1.0" encoding="utf-8"?>
<clbl:labelList xmlns:clbl="http://schemas.microsoft.com/office/2020/mipLabelMetadata">
  <clbl:label id="{b39bc2da-e3c8-4f92-960e-4151a1ae16ad}" enabled="0" method="" siteId="{b39bc2da-e3c8-4f92-960e-4151a1ae16ad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Widescreen</PresentationFormat>
  <Slides>2</Slides>
  <Notes>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1_Forrester</vt:lpstr>
      <vt:lpstr>How To Use Forrester’s  IT-Strategy-On-A-Page Template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Strategy-on-a-Page Working Session</dc:title>
  <dc:creator>Fernanda Mattozo</dc:creator>
  <cp:revision>2</cp:revision>
  <cp:lastPrinted>2019-10-21T21:32:43Z</cp:lastPrinted>
  <dcterms:created xsi:type="dcterms:W3CDTF">2023-05-23T16:51:12Z</dcterms:created>
  <dcterms:modified xsi:type="dcterms:W3CDTF">2025-08-15T14:14:12Z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AdHocReviewCycleID">
    <vt:i4>684221583</vt:i4>
  </property>
  <property fmtid="{D5CDD505-2E9C-101B-9397-08002B2CF9AE}" pid="4" name="_EmailSubject">
    <vt:lpwstr>Templates coming today?</vt:lpwstr>
  </property>
  <property fmtid="{D5CDD505-2E9C-101B-9397-08002B2CF9AE}" pid="5" name="_AuthorEmail">
    <vt:lpwstr>beverlyc@qti.qualcomm.com</vt:lpwstr>
  </property>
  <property fmtid="{D5CDD505-2E9C-101B-9397-08002B2CF9AE}" pid="6" name="_AuthorEmailDisplayName">
    <vt:lpwstr>Beverly Crawford-Westre</vt:lpwstr>
  </property>
  <property fmtid="{D5CDD505-2E9C-101B-9397-08002B2CF9AE}" pid="7" name="_PreviousAdHocReviewCycleID">
    <vt:i4>-1763380183</vt:i4>
  </property>
  <property fmtid="{D5CDD505-2E9C-101B-9397-08002B2CF9AE}" pid="8" name="ContentTypeId">
    <vt:lpwstr>0x01010004160F10EC1CC240AB1CE456212F1BBF</vt:lpwstr>
  </property>
  <property fmtid="{D5CDD505-2E9C-101B-9397-08002B2CF9AE}" pid="9" name="MediaServiceImageTags">
    <vt:lpwstr/>
  </property>
  <property fmtid="{D5CDD505-2E9C-101B-9397-08002B2CF9AE}" pid="10" name="Addedby">
    <vt:lpwstr/>
  </property>
</Properties>
</file>