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1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03EA7-F3E8-8346-3DC0-2C498876D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7CA96F-CD4A-1ED7-048B-5898006BD0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AC52A3-6FE9-FC31-BD3A-F2A77EC31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291A-5C6D-450D-8CFC-AC001B0751B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5F0230-3A67-3F07-90A1-D915E091D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00EBA5-AA8E-3D81-AA90-6A19D7C61C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04E0-0E3F-4479-8B46-182B3D5AA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340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E842B-895A-FF96-7F1F-CBF19B705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DB2091-D318-77D8-3157-9263CD4576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036C1-9CCC-CEBE-FBB9-47E47E775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291A-5C6D-450D-8CFC-AC001B0751B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F4AF04-677B-CD6F-1A78-96C68CFE5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A245E4-19DF-888C-CAFA-94393B2FA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04E0-0E3F-4479-8B46-182B3D5AA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185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2BBF27-30EE-0BD3-351C-2C654D3E307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3F0D15-35E7-9908-4985-572A32BE99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AF7438-9A39-B71E-1206-7B653EFAE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291A-5C6D-450D-8CFC-AC001B0751B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97AD3F-581A-0DA1-A3F5-BCC16441D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F7507-7FB5-9C77-4BD4-7898AD71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04E0-0E3F-4479-8B46-182B3D5AA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8441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AF425-8DE9-F0D8-675F-70E9119E6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838054-5DCC-DB6D-4D13-D6982C430A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79A4C8-C309-53B5-9B76-E2C26AFA64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291A-5C6D-450D-8CFC-AC001B0751B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2841F-0199-3960-0B48-3642CD2B5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9DD6B-D192-06BC-31BB-268B93F7E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04E0-0E3F-4479-8B46-182B3D5AA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444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192E3-12CD-5902-D1DC-C10EF89AD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43C831-5312-8020-0E77-93C7B9510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DFE4-3200-03B0-838F-FB2632F14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291A-5C6D-450D-8CFC-AC001B0751B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6FD53-622E-E5AE-628C-BDB7476ED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61687C-F9AE-0CA9-C56E-ABB7B40C1C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04E0-0E3F-4479-8B46-182B3D5AA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296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4C2B0-A8F9-D769-C93C-334660929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D5757-E744-ED08-4BD8-B85BE046BA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681EC6-102F-2BFA-6FF0-40347D1BB9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0B6094-8332-220A-6BA6-36CFB2927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291A-5C6D-450D-8CFC-AC001B0751B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171962-DF37-E73B-5C90-4357DE9F9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AC5F41-5CA4-54E5-2E04-16F5B5001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04E0-0E3F-4479-8B46-182B3D5AA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34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99BAFF-50C4-E475-DE7A-7928BD8A7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03DF59-9876-BFB0-06F7-6D1E2A504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CC2F1B-BB37-2DE5-CE09-EC6F8ED395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32C9D4-1D71-9600-94D6-FF51BB148D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ABFB6EC-C44A-A52A-118C-F92E21C737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E52DFF-2B0E-BF84-DA78-5B57D0F12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291A-5C6D-450D-8CFC-AC001B0751B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C5E15E-9E78-4F21-859B-7C27BBD7E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8EE6B3C-81B0-B389-2F88-BF9FB25F0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04E0-0E3F-4479-8B46-182B3D5AA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9181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6174D-2ACB-25E0-DCB1-F86626BBF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67DC01-09E3-2EC5-B4C6-92B2FA75A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291A-5C6D-450D-8CFC-AC001B0751B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C8B42D-B949-8284-7C8A-732B741AA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D09E3C-9C7F-9856-CCEB-70F2648CD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04E0-0E3F-4479-8B46-182B3D5AA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036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43D694-554F-DBDA-0F54-D68C40005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291A-5C6D-450D-8CFC-AC001B0751B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BD4DB8-7215-3AF4-5601-79A8657B9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8BC565-2506-20CD-A5AE-D270149AD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04E0-0E3F-4479-8B46-182B3D5AA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529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60D71-44D4-B238-8D9D-C961982D3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62BD9-B2F1-444D-46EA-8D021C118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697793-CB9B-A76C-2C02-BD13B6DFAE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40B758-7E4F-3B96-B5F8-D951AA67F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291A-5C6D-450D-8CFC-AC001B0751B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443002-47F8-8A5A-4CC4-885414320C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1FA98E-09FE-CC2D-F267-AC9FD04AC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04E0-0E3F-4479-8B46-182B3D5AA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50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5E506-F76F-E947-D694-64ACC0CD9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DFC8A7-39BB-A5FB-D227-7A8F00D4F6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A4D403-8AC3-819E-ECE0-A70D60554C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B9E931-4AF1-6E3F-F817-650AC2147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25291A-5C6D-450D-8CFC-AC001B0751B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503BD7-8199-8CBC-8796-964E43D34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2F6613-5EFE-F126-8B26-8FBA0F7F1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704E0-0E3F-4479-8B46-182B3D5AA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581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557BFD-66C4-A192-C9BE-1CD6205A70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5D22AF-6CC9-C52A-3758-5B26EA156D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291629-7802-9491-F8F5-588D6C9FB9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25291A-5C6D-450D-8CFC-AC001B0751B4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3E4B45-2D82-EC76-6859-6104B13B7C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F62D9-E3C1-0A91-8F64-4336A55575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3704E0-0E3F-4479-8B46-182B3D5AAC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22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601E6F-F07D-8A8D-2887-C1B0F47D4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676F641-E0AF-EB1F-D979-CA205C77B663}"/>
              </a:ext>
            </a:extLst>
          </p:cNvPr>
          <p:cNvGrpSpPr/>
          <p:nvPr/>
        </p:nvGrpSpPr>
        <p:grpSpPr>
          <a:xfrm>
            <a:off x="8350370" y="1785668"/>
            <a:ext cx="3635890" cy="3564970"/>
            <a:chOff x="6727524" y="1506577"/>
            <a:chExt cx="4909547" cy="4909548"/>
          </a:xfrm>
        </p:grpSpPr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942BA559-9897-407B-9618-56A9D7867FA2}"/>
                </a:ext>
              </a:extLst>
            </p:cNvPr>
            <p:cNvSpPr/>
            <p:nvPr/>
          </p:nvSpPr>
          <p:spPr>
            <a:xfrm>
              <a:off x="8262678" y="3039017"/>
              <a:ext cx="1839242" cy="183924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50" dirty="0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83840510-8238-75F4-5731-5298A42D5CE2}"/>
                </a:ext>
              </a:extLst>
            </p:cNvPr>
            <p:cNvSpPr/>
            <p:nvPr/>
          </p:nvSpPr>
          <p:spPr>
            <a:xfrm flipH="1" flipV="1">
              <a:off x="7832003" y="1506577"/>
              <a:ext cx="2757833" cy="1555700"/>
            </a:xfrm>
            <a:custGeom>
              <a:avLst/>
              <a:gdLst>
                <a:gd name="csX0" fmla="*/ 2553549 w 2553549"/>
                <a:gd name="csY0" fmla="*/ 1063199 h 1440463"/>
                <a:gd name="csX1" fmla="*/ 1880086 w 2553549"/>
                <a:gd name="csY1" fmla="*/ 770118 h 1440463"/>
                <a:gd name="csX2" fmla="*/ 1808374 w 2553549"/>
                <a:gd name="csY2" fmla="*/ 31179 h 1440463"/>
                <a:gd name="csX3" fmla="*/ 1303277 w 2553549"/>
                <a:gd name="csY3" fmla="*/ 168366 h 1440463"/>
                <a:gd name="csX4" fmla="*/ 748293 w 2553549"/>
                <a:gd name="csY4" fmla="*/ 0 h 1440463"/>
                <a:gd name="csX5" fmla="*/ 71711 w 2553549"/>
                <a:gd name="csY5" fmla="*/ 296199 h 1440463"/>
                <a:gd name="csX6" fmla="*/ 0 w 2553549"/>
                <a:gd name="csY6" fmla="*/ 1028903 h 1440463"/>
                <a:gd name="csX7" fmla="*/ 1303277 w 2553549"/>
                <a:gd name="csY7" fmla="*/ 1440464 h 1440463"/>
                <a:gd name="csX8" fmla="*/ 2553549 w 2553549"/>
                <a:gd name="csY8" fmla="*/ 1066317 h 1440463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2553549" h="1440463">
                  <a:moveTo>
                    <a:pt x="2553549" y="1063199"/>
                  </a:moveTo>
                  <a:lnTo>
                    <a:pt x="1880086" y="770118"/>
                  </a:lnTo>
                  <a:lnTo>
                    <a:pt x="1808374" y="31179"/>
                  </a:lnTo>
                  <a:cubicBezTo>
                    <a:pt x="1655598" y="121598"/>
                    <a:pt x="1480996" y="168366"/>
                    <a:pt x="1303277" y="168366"/>
                  </a:cubicBezTo>
                  <a:cubicBezTo>
                    <a:pt x="1103732" y="168366"/>
                    <a:pt x="913541" y="109126"/>
                    <a:pt x="748293" y="0"/>
                  </a:cubicBezTo>
                  <a:lnTo>
                    <a:pt x="71711" y="296199"/>
                  </a:lnTo>
                  <a:lnTo>
                    <a:pt x="0" y="1028903"/>
                  </a:lnTo>
                  <a:cubicBezTo>
                    <a:pt x="383500" y="1297041"/>
                    <a:pt x="832476" y="1440464"/>
                    <a:pt x="1303277" y="1440464"/>
                  </a:cubicBezTo>
                  <a:cubicBezTo>
                    <a:pt x="1774078" y="1440464"/>
                    <a:pt x="2182521" y="1309512"/>
                    <a:pt x="2553549" y="1066317"/>
                  </a:cubicBezTo>
                  <a:close/>
                </a:path>
              </a:pathLst>
            </a:custGeom>
            <a:solidFill>
              <a:schemeClr val="accent1"/>
            </a:solidFill>
            <a:ln w="311785" cap="flat">
              <a:noFill/>
              <a:prstDash val="solid"/>
              <a:miter/>
            </a:ln>
          </p:spPr>
          <p:txBody>
            <a:bodyPr/>
            <a:lstStyle/>
            <a:p>
              <a:endParaRPr lang="en-US" sz="1200" dirty="0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E15B0BFA-9F46-ED32-4027-965C02B5037C}"/>
                </a:ext>
              </a:extLst>
            </p:cNvPr>
            <p:cNvSpPr/>
            <p:nvPr/>
          </p:nvSpPr>
          <p:spPr>
            <a:xfrm flipH="1" flipV="1">
              <a:off x="6727524" y="2001573"/>
              <a:ext cx="1784677" cy="2613037"/>
            </a:xfrm>
            <a:custGeom>
              <a:avLst/>
              <a:gdLst>
                <a:gd name="csX0" fmla="*/ 1652480 w 1652479"/>
                <a:gd name="csY0" fmla="*/ 604870 h 2419479"/>
                <a:gd name="csX1" fmla="*/ 1571415 w 1652479"/>
                <a:gd name="csY1" fmla="*/ 0 h 2419479"/>
                <a:gd name="csX2" fmla="*/ 1085025 w 1652479"/>
                <a:gd name="csY2" fmla="*/ 548748 h 2419479"/>
                <a:gd name="csX3" fmla="*/ 358557 w 1652479"/>
                <a:gd name="csY3" fmla="*/ 389736 h 2419479"/>
                <a:gd name="csX4" fmla="*/ 380382 w 1652479"/>
                <a:gd name="csY4" fmla="*/ 604870 h 2419479"/>
                <a:gd name="csX5" fmla="*/ 0 w 1652479"/>
                <a:gd name="csY5" fmla="*/ 1390578 h 2419479"/>
                <a:gd name="csX6" fmla="*/ 71712 w 1652479"/>
                <a:gd name="csY6" fmla="*/ 2126399 h 2419479"/>
                <a:gd name="csX7" fmla="*/ 745175 w 1652479"/>
                <a:gd name="csY7" fmla="*/ 2419480 h 2419479"/>
                <a:gd name="csX8" fmla="*/ 1649362 w 1652479"/>
                <a:gd name="csY8" fmla="*/ 604870 h 2419479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1652479" h="2419479">
                  <a:moveTo>
                    <a:pt x="1652480" y="604870"/>
                  </a:moveTo>
                  <a:cubicBezTo>
                    <a:pt x="1652480" y="399090"/>
                    <a:pt x="1624419" y="196427"/>
                    <a:pt x="1571415" y="0"/>
                  </a:cubicBezTo>
                  <a:lnTo>
                    <a:pt x="1085025" y="548748"/>
                  </a:lnTo>
                  <a:lnTo>
                    <a:pt x="358557" y="389736"/>
                  </a:lnTo>
                  <a:cubicBezTo>
                    <a:pt x="374146" y="461447"/>
                    <a:pt x="380382" y="533159"/>
                    <a:pt x="380382" y="604870"/>
                  </a:cubicBezTo>
                  <a:cubicBezTo>
                    <a:pt x="380382" y="910423"/>
                    <a:pt x="240077" y="1200386"/>
                    <a:pt x="0" y="1390578"/>
                  </a:cubicBezTo>
                  <a:lnTo>
                    <a:pt x="71712" y="2126399"/>
                  </a:lnTo>
                  <a:lnTo>
                    <a:pt x="745175" y="2419480"/>
                  </a:lnTo>
                  <a:cubicBezTo>
                    <a:pt x="1312630" y="1992330"/>
                    <a:pt x="1649362" y="1315748"/>
                    <a:pt x="1649362" y="604870"/>
                  </a:cubicBezTo>
                  <a:close/>
                </a:path>
              </a:pathLst>
            </a:custGeom>
            <a:solidFill>
              <a:srgbClr val="26B0E8"/>
            </a:solidFill>
            <a:ln w="311785" cap="flat">
              <a:noFill/>
              <a:prstDash val="solid"/>
              <a:miter/>
            </a:ln>
          </p:spPr>
          <p:txBody>
            <a:bodyPr/>
            <a:lstStyle/>
            <a:p>
              <a:endParaRPr lang="en-US" sz="1200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C9399128-CD1C-2630-906D-780676869B8B}"/>
                </a:ext>
              </a:extLst>
            </p:cNvPr>
            <p:cNvSpPr/>
            <p:nvPr/>
          </p:nvSpPr>
          <p:spPr>
            <a:xfrm flipH="1" flipV="1">
              <a:off x="9899536" y="2041980"/>
              <a:ext cx="1737535" cy="2808342"/>
            </a:xfrm>
            <a:custGeom>
              <a:avLst/>
              <a:gdLst>
                <a:gd name="csX0" fmla="*/ 1272098 w 1608829"/>
                <a:gd name="csY0" fmla="*/ 823122 h 2600317"/>
                <a:gd name="csX1" fmla="*/ 1309512 w 1608829"/>
                <a:gd name="csY1" fmla="*/ 551866 h 2600317"/>
                <a:gd name="csX2" fmla="*/ 820004 w 1608829"/>
                <a:gd name="csY2" fmla="*/ 0 h 2600317"/>
                <a:gd name="csX3" fmla="*/ 99772 w 1608829"/>
                <a:gd name="csY3" fmla="*/ 159012 h 2600317"/>
                <a:gd name="csX4" fmla="*/ 0 w 1608829"/>
                <a:gd name="csY4" fmla="*/ 823122 h 2600317"/>
                <a:gd name="csX5" fmla="*/ 854301 w 1608829"/>
                <a:gd name="csY5" fmla="*/ 2600318 h 2600317"/>
                <a:gd name="csX6" fmla="*/ 926012 w 1608829"/>
                <a:gd name="csY6" fmla="*/ 1870732 h 2600317"/>
                <a:gd name="csX7" fmla="*/ 1608830 w 1608829"/>
                <a:gd name="csY7" fmla="*/ 1571415 h 2600317"/>
                <a:gd name="csX8" fmla="*/ 1272098 w 1608829"/>
                <a:gd name="csY8" fmla="*/ 823122 h 2600317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1608829" h="2600317">
                  <a:moveTo>
                    <a:pt x="1272098" y="823122"/>
                  </a:moveTo>
                  <a:cubicBezTo>
                    <a:pt x="1272098" y="732703"/>
                    <a:pt x="1284569" y="639167"/>
                    <a:pt x="1309512" y="551866"/>
                  </a:cubicBezTo>
                  <a:lnTo>
                    <a:pt x="820004" y="0"/>
                  </a:lnTo>
                  <a:lnTo>
                    <a:pt x="99772" y="159012"/>
                  </a:lnTo>
                  <a:cubicBezTo>
                    <a:pt x="34297" y="374146"/>
                    <a:pt x="0" y="598634"/>
                    <a:pt x="0" y="823122"/>
                  </a:cubicBezTo>
                  <a:cubicBezTo>
                    <a:pt x="0" y="1512175"/>
                    <a:pt x="318024" y="2170049"/>
                    <a:pt x="854301" y="2600318"/>
                  </a:cubicBezTo>
                  <a:lnTo>
                    <a:pt x="926012" y="1870732"/>
                  </a:lnTo>
                  <a:lnTo>
                    <a:pt x="1608830" y="1571415"/>
                  </a:lnTo>
                  <a:cubicBezTo>
                    <a:pt x="1396813" y="1381224"/>
                    <a:pt x="1272098" y="1109968"/>
                    <a:pt x="1272098" y="823122"/>
                  </a:cubicBezTo>
                  <a:close/>
                </a:path>
              </a:pathLst>
            </a:custGeom>
            <a:solidFill>
              <a:schemeClr val="accent2"/>
            </a:solidFill>
            <a:ln w="311785" cap="flat">
              <a:noFill/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03D3A055-44C4-DE9F-20F8-119BB2A15C62}"/>
                </a:ext>
              </a:extLst>
            </p:cNvPr>
            <p:cNvSpPr/>
            <p:nvPr/>
          </p:nvSpPr>
          <p:spPr>
            <a:xfrm flipH="1" flipV="1">
              <a:off x="8821995" y="4399101"/>
              <a:ext cx="2660180" cy="2017023"/>
            </a:xfrm>
            <a:custGeom>
              <a:avLst/>
              <a:gdLst>
                <a:gd name="csX0" fmla="*/ 2088984 w 2463130"/>
                <a:gd name="csY0" fmla="*/ 1272098 h 1867614"/>
                <a:gd name="csX1" fmla="*/ 2463130 w 2463130"/>
                <a:gd name="csY1" fmla="*/ 636049 h 1867614"/>
                <a:gd name="csX2" fmla="*/ 2092102 w 2463130"/>
                <a:gd name="csY2" fmla="*/ 0 h 1867614"/>
                <a:gd name="csX3" fmla="*/ 0 w 2463130"/>
                <a:gd name="csY3" fmla="*/ 1471643 h 1867614"/>
                <a:gd name="csX4" fmla="*/ 717114 w 2463130"/>
                <a:gd name="csY4" fmla="*/ 1312630 h 1867614"/>
                <a:gd name="csX5" fmla="*/ 1209740 w 2463130"/>
                <a:gd name="csY5" fmla="*/ 1867614 h 1867614"/>
                <a:gd name="csX6" fmla="*/ 2085866 w 2463130"/>
                <a:gd name="csY6" fmla="*/ 1268980 h 186761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2463130" h="1867614">
                  <a:moveTo>
                    <a:pt x="2088984" y="1272098"/>
                  </a:moveTo>
                  <a:lnTo>
                    <a:pt x="2463130" y="636049"/>
                  </a:lnTo>
                  <a:lnTo>
                    <a:pt x="2092102" y="0"/>
                  </a:lnTo>
                  <a:cubicBezTo>
                    <a:pt x="1153618" y="15589"/>
                    <a:pt x="327378" y="598634"/>
                    <a:pt x="0" y="1471643"/>
                  </a:cubicBezTo>
                  <a:lnTo>
                    <a:pt x="717114" y="1312630"/>
                  </a:lnTo>
                  <a:lnTo>
                    <a:pt x="1209740" y="1867614"/>
                  </a:lnTo>
                  <a:cubicBezTo>
                    <a:pt x="1362517" y="1518411"/>
                    <a:pt x="1699248" y="1284569"/>
                    <a:pt x="2085866" y="1268980"/>
                  </a:cubicBezTo>
                  <a:close/>
                </a:path>
              </a:pathLst>
            </a:custGeom>
            <a:solidFill>
              <a:srgbClr val="A6E483"/>
            </a:solidFill>
            <a:ln w="311785" cap="flat">
              <a:noFill/>
              <a:prstDash val="solid"/>
              <a:miter/>
            </a:ln>
          </p:spPr>
          <p:txBody>
            <a:bodyPr/>
            <a:lstStyle/>
            <a:p>
              <a:endParaRPr lang="en-US" sz="1200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023C824E-4E55-0279-0ACF-31BE4C19577F}"/>
                </a:ext>
              </a:extLst>
            </p:cNvPr>
            <p:cNvSpPr/>
            <p:nvPr/>
          </p:nvSpPr>
          <p:spPr>
            <a:xfrm flipH="1" flipV="1">
              <a:off x="6862216" y="4166757"/>
              <a:ext cx="2215695" cy="2249368"/>
            </a:xfrm>
            <a:custGeom>
              <a:avLst/>
              <a:gdLst>
                <a:gd name="csX0" fmla="*/ 6236 w 2051569"/>
                <a:gd name="csY0" fmla="*/ 0 h 2082748"/>
                <a:gd name="csX1" fmla="*/ 377264 w 2051569"/>
                <a:gd name="csY1" fmla="*/ 632931 h 2082748"/>
                <a:gd name="csX2" fmla="*/ 0 w 2051569"/>
                <a:gd name="csY2" fmla="*/ 1275216 h 2082748"/>
                <a:gd name="csX3" fmla="*/ 841830 w 2051569"/>
                <a:gd name="csY3" fmla="*/ 1923736 h 2082748"/>
                <a:gd name="csX4" fmla="*/ 1562061 w 2051569"/>
                <a:gd name="csY4" fmla="*/ 2082748 h 2082748"/>
                <a:gd name="csX5" fmla="*/ 2051570 w 2051569"/>
                <a:gd name="csY5" fmla="*/ 1530882 h 2082748"/>
                <a:gd name="csX6" fmla="*/ 6236 w 2051569"/>
                <a:gd name="csY6" fmla="*/ 0 h 2082748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</a:cxnLst>
              <a:rect l="l" t="t" r="r" b="b"/>
              <a:pathLst>
                <a:path w="2051569" h="2082748">
                  <a:moveTo>
                    <a:pt x="6236" y="0"/>
                  </a:moveTo>
                  <a:lnTo>
                    <a:pt x="377264" y="632931"/>
                  </a:lnTo>
                  <a:lnTo>
                    <a:pt x="0" y="1275216"/>
                  </a:lnTo>
                  <a:cubicBezTo>
                    <a:pt x="380382" y="1312630"/>
                    <a:pt x="707760" y="1562061"/>
                    <a:pt x="841830" y="1923736"/>
                  </a:cubicBezTo>
                  <a:lnTo>
                    <a:pt x="1562061" y="2082748"/>
                  </a:lnTo>
                  <a:lnTo>
                    <a:pt x="2051570" y="1530882"/>
                  </a:lnTo>
                  <a:cubicBezTo>
                    <a:pt x="1749135" y="645403"/>
                    <a:pt x="938484" y="43650"/>
                    <a:pt x="6236" y="0"/>
                  </a:cubicBezTo>
                  <a:close/>
                </a:path>
              </a:pathLst>
            </a:custGeom>
            <a:solidFill>
              <a:srgbClr val="40BEB8"/>
            </a:solidFill>
            <a:ln w="311785" cap="flat">
              <a:noFill/>
              <a:prstDash val="solid"/>
              <a:miter/>
            </a:ln>
          </p:spPr>
          <p:txBody>
            <a:bodyPr/>
            <a:lstStyle/>
            <a:p>
              <a:endParaRPr lang="en-US" sz="1200" dirty="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09E1E4F4-3D07-D229-A778-F5C0BB24DF32}"/>
                </a:ext>
              </a:extLst>
            </p:cNvPr>
            <p:cNvSpPr txBox="1"/>
            <p:nvPr/>
          </p:nvSpPr>
          <p:spPr>
            <a:xfrm>
              <a:off x="7171444" y="2706358"/>
              <a:ext cx="1069021" cy="89010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pPr marL="98755" indent="-98755" defTabSz="899960">
                <a:buFont typeface="Arial" panose="020B0604020202020204" pitchFamily="34" charset="0"/>
                <a:buChar char="•"/>
              </a:pPr>
              <a:r>
                <a:rPr lang="en-US" sz="600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Infrastructure as code</a:t>
              </a:r>
            </a:p>
            <a:p>
              <a:pPr marL="98755" indent="-98755" defTabSz="899960">
                <a:buFont typeface="Arial" panose="020B0604020202020204" pitchFamily="34" charset="0"/>
                <a:buChar char="•"/>
              </a:pPr>
              <a:r>
                <a:rPr lang="en-US" sz="600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Release success/failure</a:t>
              </a:r>
            </a:p>
            <a:p>
              <a:pPr marL="98755" indent="-98755" defTabSz="899960">
                <a:buFont typeface="Arial" panose="020B0604020202020204" pitchFamily="34" charset="0"/>
                <a:buChar char="•"/>
              </a:pPr>
              <a:r>
                <a:rPr lang="en-US" sz="600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Release frequency</a:t>
              </a:r>
            </a:p>
            <a:p>
              <a:pPr marL="98755" indent="-98755" defTabSz="899960">
                <a:buFont typeface="Arial" panose="020B0604020202020204" pitchFamily="34" charset="0"/>
                <a:buChar char="•"/>
              </a:pPr>
              <a:r>
                <a:rPr lang="en-US" sz="600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Mean time </a:t>
              </a:r>
              <a:br>
                <a:rPr lang="en-US" sz="600" dirty="0">
                  <a:solidFill>
                    <a:srgbClr val="000000"/>
                  </a:solidFill>
                  <a:latin typeface="Proxima Nova" panose="02000506030000020004" pitchFamily="50" charset="0"/>
                </a:rPr>
              </a:br>
              <a:r>
                <a:rPr lang="en-US" sz="600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to recovery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CC0627E9-D369-EC87-A1A5-E0A9AD35056A}"/>
                </a:ext>
              </a:extLst>
            </p:cNvPr>
            <p:cNvSpPr txBox="1"/>
            <p:nvPr/>
          </p:nvSpPr>
          <p:spPr>
            <a:xfrm>
              <a:off x="7322803" y="2418461"/>
              <a:ext cx="619731" cy="21680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pPr defTabSz="899960"/>
              <a:r>
                <a:rPr lang="en-US" sz="1000" b="1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Deliver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4BB36F22-4E2A-CE87-EEF4-7C41D2AE766B}"/>
                </a:ext>
              </a:extLst>
            </p:cNvPr>
            <p:cNvSpPr txBox="1"/>
            <p:nvPr/>
          </p:nvSpPr>
          <p:spPr>
            <a:xfrm>
              <a:off x="9213207" y="5439183"/>
              <a:ext cx="1402709" cy="63578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pPr marL="98755" indent="-98755" defTabSz="899960">
                <a:buFont typeface="Arial" panose="020B0604020202020204" pitchFamily="34" charset="0"/>
                <a:buChar char="•"/>
              </a:pPr>
              <a:r>
                <a:rPr lang="en-US" sz="600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Productivity</a:t>
              </a:r>
            </a:p>
            <a:p>
              <a:pPr marL="98755" indent="-98755" defTabSz="899960">
                <a:buFont typeface="Arial" panose="020B0604020202020204" pitchFamily="34" charset="0"/>
                <a:buChar char="•"/>
              </a:pPr>
              <a:r>
                <a:rPr lang="en-US" sz="600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Creativity</a:t>
              </a:r>
            </a:p>
            <a:p>
              <a:pPr marL="98755" indent="-98755" defTabSz="899960">
                <a:buFont typeface="Arial" panose="020B0604020202020204" pitchFamily="34" charset="0"/>
                <a:buChar char="•"/>
              </a:pPr>
              <a:r>
                <a:rPr lang="en-US" sz="600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Generation of code, unit tests</a:t>
              </a:r>
            </a:p>
            <a:p>
              <a:pPr marL="98755" indent="-98755" defTabSz="899960">
                <a:buFont typeface="Arial" panose="020B0604020202020204" pitchFamily="34" charset="0"/>
                <a:buChar char="•"/>
              </a:pPr>
              <a:r>
                <a:rPr lang="en-US" sz="600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Documentation</a:t>
              </a:r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2F69E743-2139-D0F5-9B06-9D5CE2738339}"/>
                </a:ext>
              </a:extLst>
            </p:cNvPr>
            <p:cNvGrpSpPr/>
            <p:nvPr/>
          </p:nvGrpSpPr>
          <p:grpSpPr>
            <a:xfrm>
              <a:off x="10558846" y="5067295"/>
              <a:ext cx="395021" cy="395021"/>
              <a:chOff x="7299851" y="6704339"/>
              <a:chExt cx="432996" cy="434565"/>
            </a:xfrm>
          </p:grpSpPr>
          <p:sp>
            <p:nvSpPr>
              <p:cNvPr id="37" name="Freeform 10">
                <a:extLst>
                  <a:ext uri="{FF2B5EF4-FFF2-40B4-BE49-F238E27FC236}">
                    <a16:creationId xmlns:a16="http://schemas.microsoft.com/office/drawing/2014/main" id="{D9E27FCD-B3E8-28DA-F437-B4E7E482AE9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332005">
                <a:off x="7561723" y="6783977"/>
                <a:ext cx="97267" cy="98836"/>
              </a:xfrm>
              <a:custGeom>
                <a:avLst/>
                <a:gdLst>
                  <a:gd name="T0" fmla="*/ 28 w 56"/>
                  <a:gd name="T1" fmla="*/ 0 h 56"/>
                  <a:gd name="T2" fmla="*/ 0 w 56"/>
                  <a:gd name="T3" fmla="*/ 28 h 56"/>
                  <a:gd name="T4" fmla="*/ 28 w 56"/>
                  <a:gd name="T5" fmla="*/ 56 h 56"/>
                  <a:gd name="T6" fmla="*/ 56 w 56"/>
                  <a:gd name="T7" fmla="*/ 28 h 56"/>
                  <a:gd name="T8" fmla="*/ 28 w 56"/>
                  <a:gd name="T9" fmla="*/ 0 h 56"/>
                  <a:gd name="T10" fmla="*/ 28 w 56"/>
                  <a:gd name="T11" fmla="*/ 48 h 56"/>
                  <a:gd name="T12" fmla="*/ 8 w 56"/>
                  <a:gd name="T13" fmla="*/ 28 h 56"/>
                  <a:gd name="T14" fmla="*/ 28 w 56"/>
                  <a:gd name="T15" fmla="*/ 8 h 56"/>
                  <a:gd name="T16" fmla="*/ 48 w 56"/>
                  <a:gd name="T17" fmla="*/ 28 h 56"/>
                  <a:gd name="T18" fmla="*/ 28 w 56"/>
                  <a:gd name="T19" fmla="*/ 48 h 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6" h="56">
                    <a:moveTo>
                      <a:pt x="28" y="0"/>
                    </a:moveTo>
                    <a:cubicBezTo>
                      <a:pt x="13" y="0"/>
                      <a:pt x="0" y="13"/>
                      <a:pt x="0" y="28"/>
                    </a:cubicBezTo>
                    <a:cubicBezTo>
                      <a:pt x="0" y="44"/>
                      <a:pt x="13" y="56"/>
                      <a:pt x="28" y="56"/>
                    </a:cubicBezTo>
                    <a:cubicBezTo>
                      <a:pt x="44" y="56"/>
                      <a:pt x="56" y="44"/>
                      <a:pt x="56" y="28"/>
                    </a:cubicBezTo>
                    <a:cubicBezTo>
                      <a:pt x="56" y="13"/>
                      <a:pt x="44" y="0"/>
                      <a:pt x="28" y="0"/>
                    </a:cubicBezTo>
                    <a:close/>
                    <a:moveTo>
                      <a:pt x="28" y="48"/>
                    </a:moveTo>
                    <a:cubicBezTo>
                      <a:pt x="17" y="48"/>
                      <a:pt x="8" y="39"/>
                      <a:pt x="8" y="28"/>
                    </a:cubicBezTo>
                    <a:cubicBezTo>
                      <a:pt x="8" y="17"/>
                      <a:pt x="17" y="8"/>
                      <a:pt x="28" y="8"/>
                    </a:cubicBezTo>
                    <a:cubicBezTo>
                      <a:pt x="39" y="8"/>
                      <a:pt x="48" y="17"/>
                      <a:pt x="48" y="28"/>
                    </a:cubicBezTo>
                    <a:cubicBezTo>
                      <a:pt x="48" y="39"/>
                      <a:pt x="39" y="48"/>
                      <a:pt x="28" y="48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9991" tIns="44996" rIns="89991" bIns="44996" numCol="1" anchor="t" anchorCtr="0" compatLnSpc="1">
                <a:prstTxWarp prst="textNoShape">
                  <a:avLst/>
                </a:prstTxWarp>
              </a:bodyPr>
              <a:lstStyle/>
              <a:p>
                <a:pPr defTabSz="899960"/>
                <a:endParaRPr lang="en-US" sz="900">
                  <a:solidFill>
                    <a:srgbClr val="000000"/>
                  </a:solidFill>
                  <a:latin typeface="Proxima Nova" panose="02000506030000020004" pitchFamily="50" charset="0"/>
                </a:endParaRPr>
              </a:p>
            </p:txBody>
          </p:sp>
          <p:sp>
            <p:nvSpPr>
              <p:cNvPr id="38" name="Freeform 11">
                <a:extLst>
                  <a:ext uri="{FF2B5EF4-FFF2-40B4-BE49-F238E27FC236}">
                    <a16:creationId xmlns:a16="http://schemas.microsoft.com/office/drawing/2014/main" id="{0575D0F6-08C2-9DAD-C2C5-B3417C32E7D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7299851" y="6704339"/>
                <a:ext cx="432996" cy="434565"/>
              </a:xfrm>
              <a:custGeom>
                <a:avLst/>
                <a:gdLst>
                  <a:gd name="T0" fmla="*/ 231 w 248"/>
                  <a:gd name="T1" fmla="*/ 39 h 248"/>
                  <a:gd name="T2" fmla="*/ 209 w 248"/>
                  <a:gd name="T3" fmla="*/ 18 h 248"/>
                  <a:gd name="T4" fmla="*/ 182 w 248"/>
                  <a:gd name="T5" fmla="*/ 0 h 248"/>
                  <a:gd name="T6" fmla="*/ 149 w 248"/>
                  <a:gd name="T7" fmla="*/ 23 h 248"/>
                  <a:gd name="T8" fmla="*/ 119 w 248"/>
                  <a:gd name="T9" fmla="*/ 32 h 248"/>
                  <a:gd name="T10" fmla="*/ 120 w 248"/>
                  <a:gd name="T11" fmla="*/ 56 h 248"/>
                  <a:gd name="T12" fmla="*/ 80 w 248"/>
                  <a:gd name="T13" fmla="*/ 71 h 248"/>
                  <a:gd name="T14" fmla="*/ 23 w 248"/>
                  <a:gd name="T15" fmla="*/ 85 h 248"/>
                  <a:gd name="T16" fmla="*/ 23 w 248"/>
                  <a:gd name="T17" fmla="*/ 128 h 248"/>
                  <a:gd name="T18" fmla="*/ 10 w 248"/>
                  <a:gd name="T19" fmla="*/ 168 h 248"/>
                  <a:gd name="T20" fmla="*/ 20 w 248"/>
                  <a:gd name="T21" fmla="*/ 205 h 248"/>
                  <a:gd name="T22" fmla="*/ 60 w 248"/>
                  <a:gd name="T23" fmla="*/ 217 h 248"/>
                  <a:gd name="T24" fmla="*/ 110 w 248"/>
                  <a:gd name="T25" fmla="*/ 248 h 248"/>
                  <a:gd name="T26" fmla="*/ 150 w 248"/>
                  <a:gd name="T27" fmla="*/ 226 h 248"/>
                  <a:gd name="T28" fmla="*/ 178 w 248"/>
                  <a:gd name="T29" fmla="*/ 198 h 248"/>
                  <a:gd name="T30" fmla="*/ 200 w 248"/>
                  <a:gd name="T31" fmla="*/ 158 h 248"/>
                  <a:gd name="T32" fmla="*/ 204 w 248"/>
                  <a:gd name="T33" fmla="*/ 121 h 248"/>
                  <a:gd name="T34" fmla="*/ 234 w 248"/>
                  <a:gd name="T35" fmla="*/ 112 h 248"/>
                  <a:gd name="T36" fmla="*/ 238 w 248"/>
                  <a:gd name="T37" fmla="*/ 88 h 248"/>
                  <a:gd name="T38" fmla="*/ 192 w 248"/>
                  <a:gd name="T39" fmla="*/ 158 h 248"/>
                  <a:gd name="T40" fmla="*/ 161 w 248"/>
                  <a:gd name="T41" fmla="*/ 187 h 248"/>
                  <a:gd name="T42" fmla="*/ 172 w 248"/>
                  <a:gd name="T43" fmla="*/ 206 h 248"/>
                  <a:gd name="T44" fmla="*/ 139 w 248"/>
                  <a:gd name="T45" fmla="*/ 209 h 248"/>
                  <a:gd name="T46" fmla="*/ 110 w 248"/>
                  <a:gd name="T47" fmla="*/ 240 h 248"/>
                  <a:gd name="T48" fmla="*/ 85 w 248"/>
                  <a:gd name="T49" fmla="*/ 219 h 248"/>
                  <a:gd name="T50" fmla="*/ 42 w 248"/>
                  <a:gd name="T51" fmla="*/ 221 h 248"/>
                  <a:gd name="T52" fmla="*/ 39 w 248"/>
                  <a:gd name="T53" fmla="*/ 192 h 248"/>
                  <a:gd name="T54" fmla="*/ 10 w 248"/>
                  <a:gd name="T55" fmla="*/ 160 h 248"/>
                  <a:gd name="T56" fmla="*/ 26 w 248"/>
                  <a:gd name="T57" fmla="*/ 136 h 248"/>
                  <a:gd name="T58" fmla="*/ 28 w 248"/>
                  <a:gd name="T59" fmla="*/ 93 h 248"/>
                  <a:gd name="T60" fmla="*/ 45 w 248"/>
                  <a:gd name="T61" fmla="*/ 76 h 248"/>
                  <a:gd name="T62" fmla="*/ 88 w 248"/>
                  <a:gd name="T63" fmla="*/ 74 h 248"/>
                  <a:gd name="T64" fmla="*/ 112 w 248"/>
                  <a:gd name="T65" fmla="*/ 57 h 248"/>
                  <a:gd name="T66" fmla="*/ 123 w 248"/>
                  <a:gd name="T67" fmla="*/ 88 h 248"/>
                  <a:gd name="T68" fmla="*/ 119 w 248"/>
                  <a:gd name="T69" fmla="*/ 113 h 248"/>
                  <a:gd name="T70" fmla="*/ 140 w 248"/>
                  <a:gd name="T71" fmla="*/ 148 h 248"/>
                  <a:gd name="T72" fmla="*/ 160 w 248"/>
                  <a:gd name="T73" fmla="*/ 126 h 248"/>
                  <a:gd name="T74" fmla="*/ 192 w 248"/>
                  <a:gd name="T75" fmla="*/ 137 h 248"/>
                  <a:gd name="T76" fmla="*/ 100 w 248"/>
                  <a:gd name="T77" fmla="*/ 180 h 248"/>
                  <a:gd name="T78" fmla="*/ 240 w 248"/>
                  <a:gd name="T79" fmla="*/ 78 h 248"/>
                  <a:gd name="T80" fmla="*/ 217 w 248"/>
                  <a:gd name="T81" fmla="*/ 98 h 248"/>
                  <a:gd name="T82" fmla="*/ 225 w 248"/>
                  <a:gd name="T83" fmla="*/ 114 h 248"/>
                  <a:gd name="T84" fmla="*/ 202 w 248"/>
                  <a:gd name="T85" fmla="*/ 113 h 248"/>
                  <a:gd name="T86" fmla="*/ 182 w 248"/>
                  <a:gd name="T87" fmla="*/ 136 h 248"/>
                  <a:gd name="T88" fmla="*/ 165 w 248"/>
                  <a:gd name="T89" fmla="*/ 119 h 248"/>
                  <a:gd name="T90" fmla="*/ 138 w 248"/>
                  <a:gd name="T91" fmla="*/ 121 h 248"/>
                  <a:gd name="T92" fmla="*/ 127 w 248"/>
                  <a:gd name="T93" fmla="*/ 111 h 248"/>
                  <a:gd name="T94" fmla="*/ 126 w 248"/>
                  <a:gd name="T95" fmla="*/ 80 h 248"/>
                  <a:gd name="T96" fmla="*/ 114 w 248"/>
                  <a:gd name="T97" fmla="*/ 64 h 248"/>
                  <a:gd name="T98" fmla="*/ 135 w 248"/>
                  <a:gd name="T99" fmla="*/ 42 h 248"/>
                  <a:gd name="T100" fmla="*/ 135 w 248"/>
                  <a:gd name="T101" fmla="*/ 23 h 248"/>
                  <a:gd name="T102" fmla="*/ 165 w 248"/>
                  <a:gd name="T103" fmla="*/ 26 h 248"/>
                  <a:gd name="T104" fmla="*/ 182 w 248"/>
                  <a:gd name="T105" fmla="*/ 8 h 248"/>
                  <a:gd name="T106" fmla="*/ 202 w 248"/>
                  <a:gd name="T107" fmla="*/ 32 h 248"/>
                  <a:gd name="T108" fmla="*/ 225 w 248"/>
                  <a:gd name="T109" fmla="*/ 31 h 248"/>
                  <a:gd name="T110" fmla="*/ 217 w 248"/>
                  <a:gd name="T111" fmla="*/ 47 h 248"/>
                  <a:gd name="T112" fmla="*/ 240 w 248"/>
                  <a:gd name="T113" fmla="*/ 66 h 2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248" h="248">
                    <a:moveTo>
                      <a:pt x="238" y="56"/>
                    </a:moveTo>
                    <a:cubicBezTo>
                      <a:pt x="230" y="56"/>
                      <a:pt x="230" y="56"/>
                      <a:pt x="230" y="56"/>
                    </a:cubicBezTo>
                    <a:cubicBezTo>
                      <a:pt x="229" y="52"/>
                      <a:pt x="227" y="49"/>
                      <a:pt x="225" y="45"/>
                    </a:cubicBezTo>
                    <a:cubicBezTo>
                      <a:pt x="231" y="39"/>
                      <a:pt x="231" y="39"/>
                      <a:pt x="231" y="39"/>
                    </a:cubicBezTo>
                    <a:cubicBezTo>
                      <a:pt x="233" y="37"/>
                      <a:pt x="234" y="35"/>
                      <a:pt x="234" y="32"/>
                    </a:cubicBezTo>
                    <a:cubicBezTo>
                      <a:pt x="234" y="30"/>
                      <a:pt x="233" y="27"/>
                      <a:pt x="231" y="25"/>
                    </a:cubicBezTo>
                    <a:cubicBezTo>
                      <a:pt x="223" y="18"/>
                      <a:pt x="223" y="18"/>
                      <a:pt x="223" y="18"/>
                    </a:cubicBezTo>
                    <a:cubicBezTo>
                      <a:pt x="220" y="14"/>
                      <a:pt x="213" y="14"/>
                      <a:pt x="209" y="18"/>
                    </a:cubicBezTo>
                    <a:cubicBezTo>
                      <a:pt x="204" y="24"/>
                      <a:pt x="204" y="24"/>
                      <a:pt x="204" y="24"/>
                    </a:cubicBezTo>
                    <a:cubicBezTo>
                      <a:pt x="200" y="22"/>
                      <a:pt x="196" y="20"/>
                      <a:pt x="192" y="19"/>
                    </a:cubicBezTo>
                    <a:cubicBezTo>
                      <a:pt x="192" y="10"/>
                      <a:pt x="192" y="10"/>
                      <a:pt x="192" y="10"/>
                    </a:cubicBezTo>
                    <a:cubicBezTo>
                      <a:pt x="192" y="5"/>
                      <a:pt x="188" y="0"/>
                      <a:pt x="182" y="0"/>
                    </a:cubicBezTo>
                    <a:cubicBezTo>
                      <a:pt x="170" y="0"/>
                      <a:pt x="170" y="0"/>
                      <a:pt x="170" y="0"/>
                    </a:cubicBezTo>
                    <a:cubicBezTo>
                      <a:pt x="165" y="0"/>
                      <a:pt x="160" y="5"/>
                      <a:pt x="160" y="10"/>
                    </a:cubicBezTo>
                    <a:cubicBezTo>
                      <a:pt x="160" y="19"/>
                      <a:pt x="160" y="19"/>
                      <a:pt x="160" y="19"/>
                    </a:cubicBezTo>
                    <a:cubicBezTo>
                      <a:pt x="156" y="20"/>
                      <a:pt x="153" y="22"/>
                      <a:pt x="149" y="23"/>
                    </a:cubicBezTo>
                    <a:cubicBezTo>
                      <a:pt x="143" y="18"/>
                      <a:pt x="143" y="18"/>
                      <a:pt x="143" y="18"/>
                    </a:cubicBezTo>
                    <a:cubicBezTo>
                      <a:pt x="139" y="14"/>
                      <a:pt x="133" y="14"/>
                      <a:pt x="129" y="18"/>
                    </a:cubicBezTo>
                    <a:cubicBezTo>
                      <a:pt x="122" y="25"/>
                      <a:pt x="122" y="25"/>
                      <a:pt x="122" y="25"/>
                    </a:cubicBezTo>
                    <a:cubicBezTo>
                      <a:pt x="120" y="27"/>
                      <a:pt x="119" y="30"/>
                      <a:pt x="119" y="32"/>
                    </a:cubicBezTo>
                    <a:cubicBezTo>
                      <a:pt x="119" y="35"/>
                      <a:pt x="120" y="38"/>
                      <a:pt x="122" y="39"/>
                    </a:cubicBezTo>
                    <a:cubicBezTo>
                      <a:pt x="127" y="45"/>
                      <a:pt x="127" y="45"/>
                      <a:pt x="127" y="45"/>
                    </a:cubicBezTo>
                    <a:cubicBezTo>
                      <a:pt x="125" y="49"/>
                      <a:pt x="124" y="52"/>
                      <a:pt x="123" y="56"/>
                    </a:cubicBezTo>
                    <a:cubicBezTo>
                      <a:pt x="120" y="56"/>
                      <a:pt x="120" y="56"/>
                      <a:pt x="120" y="56"/>
                    </a:cubicBezTo>
                    <a:cubicBezTo>
                      <a:pt x="119" y="52"/>
                      <a:pt x="115" y="48"/>
                      <a:pt x="110" y="48"/>
                    </a:cubicBezTo>
                    <a:cubicBezTo>
                      <a:pt x="90" y="48"/>
                      <a:pt x="90" y="48"/>
                      <a:pt x="90" y="48"/>
                    </a:cubicBezTo>
                    <a:cubicBezTo>
                      <a:pt x="85" y="48"/>
                      <a:pt x="80" y="53"/>
                      <a:pt x="80" y="58"/>
                    </a:cubicBezTo>
                    <a:cubicBezTo>
                      <a:pt x="80" y="71"/>
                      <a:pt x="80" y="71"/>
                      <a:pt x="80" y="71"/>
                    </a:cubicBezTo>
                    <a:cubicBezTo>
                      <a:pt x="73" y="73"/>
                      <a:pt x="66" y="76"/>
                      <a:pt x="60" y="80"/>
                    </a:cubicBezTo>
                    <a:cubicBezTo>
                      <a:pt x="51" y="71"/>
                      <a:pt x="51" y="71"/>
                      <a:pt x="51" y="71"/>
                    </a:cubicBezTo>
                    <a:cubicBezTo>
                      <a:pt x="47" y="67"/>
                      <a:pt x="41" y="67"/>
                      <a:pt x="37" y="71"/>
                    </a:cubicBezTo>
                    <a:cubicBezTo>
                      <a:pt x="23" y="85"/>
                      <a:pt x="23" y="85"/>
                      <a:pt x="23" y="85"/>
                    </a:cubicBezTo>
                    <a:cubicBezTo>
                      <a:pt x="21" y="87"/>
                      <a:pt x="20" y="89"/>
                      <a:pt x="20" y="92"/>
                    </a:cubicBezTo>
                    <a:cubicBezTo>
                      <a:pt x="20" y="95"/>
                      <a:pt x="21" y="97"/>
                      <a:pt x="23" y="99"/>
                    </a:cubicBezTo>
                    <a:cubicBezTo>
                      <a:pt x="31" y="108"/>
                      <a:pt x="31" y="108"/>
                      <a:pt x="31" y="108"/>
                    </a:cubicBezTo>
                    <a:cubicBezTo>
                      <a:pt x="28" y="114"/>
                      <a:pt x="25" y="121"/>
                      <a:pt x="23" y="128"/>
                    </a:cubicBezTo>
                    <a:cubicBezTo>
                      <a:pt x="10" y="128"/>
                      <a:pt x="10" y="128"/>
                      <a:pt x="10" y="128"/>
                    </a:cubicBezTo>
                    <a:cubicBezTo>
                      <a:pt x="5" y="128"/>
                      <a:pt x="0" y="133"/>
                      <a:pt x="0" y="138"/>
                    </a:cubicBezTo>
                    <a:cubicBezTo>
                      <a:pt x="0" y="158"/>
                      <a:pt x="0" y="158"/>
                      <a:pt x="0" y="158"/>
                    </a:cubicBezTo>
                    <a:cubicBezTo>
                      <a:pt x="0" y="164"/>
                      <a:pt x="5" y="168"/>
                      <a:pt x="10" y="168"/>
                    </a:cubicBezTo>
                    <a:cubicBezTo>
                      <a:pt x="23" y="168"/>
                      <a:pt x="23" y="168"/>
                      <a:pt x="23" y="168"/>
                    </a:cubicBezTo>
                    <a:cubicBezTo>
                      <a:pt x="25" y="176"/>
                      <a:pt x="28" y="183"/>
                      <a:pt x="31" y="189"/>
                    </a:cubicBezTo>
                    <a:cubicBezTo>
                      <a:pt x="23" y="198"/>
                      <a:pt x="23" y="198"/>
                      <a:pt x="23" y="198"/>
                    </a:cubicBezTo>
                    <a:cubicBezTo>
                      <a:pt x="21" y="200"/>
                      <a:pt x="20" y="202"/>
                      <a:pt x="20" y="205"/>
                    </a:cubicBezTo>
                    <a:cubicBezTo>
                      <a:pt x="20" y="208"/>
                      <a:pt x="21" y="210"/>
                      <a:pt x="23" y="212"/>
                    </a:cubicBezTo>
                    <a:cubicBezTo>
                      <a:pt x="37" y="226"/>
                      <a:pt x="37" y="226"/>
                      <a:pt x="37" y="226"/>
                    </a:cubicBezTo>
                    <a:cubicBezTo>
                      <a:pt x="41" y="230"/>
                      <a:pt x="47" y="230"/>
                      <a:pt x="51" y="226"/>
                    </a:cubicBezTo>
                    <a:cubicBezTo>
                      <a:pt x="60" y="217"/>
                      <a:pt x="60" y="217"/>
                      <a:pt x="60" y="217"/>
                    </a:cubicBezTo>
                    <a:cubicBezTo>
                      <a:pt x="66" y="221"/>
                      <a:pt x="73" y="224"/>
                      <a:pt x="80" y="226"/>
                    </a:cubicBezTo>
                    <a:cubicBezTo>
                      <a:pt x="80" y="238"/>
                      <a:pt x="80" y="238"/>
                      <a:pt x="80" y="238"/>
                    </a:cubicBezTo>
                    <a:cubicBezTo>
                      <a:pt x="80" y="244"/>
                      <a:pt x="85" y="248"/>
                      <a:pt x="90" y="248"/>
                    </a:cubicBezTo>
                    <a:cubicBezTo>
                      <a:pt x="110" y="248"/>
                      <a:pt x="110" y="248"/>
                      <a:pt x="110" y="248"/>
                    </a:cubicBezTo>
                    <a:cubicBezTo>
                      <a:pt x="116" y="248"/>
                      <a:pt x="120" y="244"/>
                      <a:pt x="120" y="238"/>
                    </a:cubicBezTo>
                    <a:cubicBezTo>
                      <a:pt x="120" y="226"/>
                      <a:pt x="120" y="226"/>
                      <a:pt x="120" y="226"/>
                    </a:cubicBezTo>
                    <a:cubicBezTo>
                      <a:pt x="128" y="224"/>
                      <a:pt x="134" y="221"/>
                      <a:pt x="141" y="217"/>
                    </a:cubicBezTo>
                    <a:cubicBezTo>
                      <a:pt x="150" y="226"/>
                      <a:pt x="150" y="226"/>
                      <a:pt x="150" y="226"/>
                    </a:cubicBezTo>
                    <a:cubicBezTo>
                      <a:pt x="154" y="230"/>
                      <a:pt x="160" y="230"/>
                      <a:pt x="164" y="226"/>
                    </a:cubicBezTo>
                    <a:cubicBezTo>
                      <a:pt x="178" y="212"/>
                      <a:pt x="178" y="212"/>
                      <a:pt x="178" y="212"/>
                    </a:cubicBezTo>
                    <a:cubicBezTo>
                      <a:pt x="180" y="210"/>
                      <a:pt x="181" y="208"/>
                      <a:pt x="181" y="205"/>
                    </a:cubicBezTo>
                    <a:cubicBezTo>
                      <a:pt x="181" y="202"/>
                      <a:pt x="180" y="200"/>
                      <a:pt x="178" y="198"/>
                    </a:cubicBezTo>
                    <a:cubicBezTo>
                      <a:pt x="169" y="189"/>
                      <a:pt x="169" y="189"/>
                      <a:pt x="169" y="189"/>
                    </a:cubicBezTo>
                    <a:cubicBezTo>
                      <a:pt x="173" y="183"/>
                      <a:pt x="176" y="176"/>
                      <a:pt x="178" y="168"/>
                    </a:cubicBezTo>
                    <a:cubicBezTo>
                      <a:pt x="190" y="168"/>
                      <a:pt x="190" y="168"/>
                      <a:pt x="190" y="168"/>
                    </a:cubicBezTo>
                    <a:cubicBezTo>
                      <a:pt x="196" y="168"/>
                      <a:pt x="200" y="164"/>
                      <a:pt x="200" y="158"/>
                    </a:cubicBezTo>
                    <a:cubicBezTo>
                      <a:pt x="200" y="138"/>
                      <a:pt x="200" y="138"/>
                      <a:pt x="200" y="138"/>
                    </a:cubicBezTo>
                    <a:cubicBezTo>
                      <a:pt x="200" y="134"/>
                      <a:pt x="197" y="130"/>
                      <a:pt x="192" y="129"/>
                    </a:cubicBezTo>
                    <a:cubicBezTo>
                      <a:pt x="192" y="126"/>
                      <a:pt x="192" y="126"/>
                      <a:pt x="192" y="126"/>
                    </a:cubicBezTo>
                    <a:cubicBezTo>
                      <a:pt x="196" y="125"/>
                      <a:pt x="200" y="123"/>
                      <a:pt x="204" y="121"/>
                    </a:cubicBezTo>
                    <a:cubicBezTo>
                      <a:pt x="209" y="127"/>
                      <a:pt x="209" y="127"/>
                      <a:pt x="209" y="127"/>
                    </a:cubicBezTo>
                    <a:cubicBezTo>
                      <a:pt x="213" y="131"/>
                      <a:pt x="220" y="131"/>
                      <a:pt x="223" y="127"/>
                    </a:cubicBezTo>
                    <a:cubicBezTo>
                      <a:pt x="231" y="120"/>
                      <a:pt x="231" y="120"/>
                      <a:pt x="231" y="120"/>
                    </a:cubicBezTo>
                    <a:cubicBezTo>
                      <a:pt x="233" y="118"/>
                      <a:pt x="234" y="115"/>
                      <a:pt x="234" y="112"/>
                    </a:cubicBezTo>
                    <a:cubicBezTo>
                      <a:pt x="234" y="110"/>
                      <a:pt x="233" y="107"/>
                      <a:pt x="231" y="105"/>
                    </a:cubicBezTo>
                    <a:cubicBezTo>
                      <a:pt x="225" y="100"/>
                      <a:pt x="225" y="100"/>
                      <a:pt x="225" y="100"/>
                    </a:cubicBezTo>
                    <a:cubicBezTo>
                      <a:pt x="227" y="96"/>
                      <a:pt x="229" y="92"/>
                      <a:pt x="230" y="88"/>
                    </a:cubicBezTo>
                    <a:cubicBezTo>
                      <a:pt x="238" y="88"/>
                      <a:pt x="238" y="88"/>
                      <a:pt x="238" y="88"/>
                    </a:cubicBezTo>
                    <a:cubicBezTo>
                      <a:pt x="244" y="88"/>
                      <a:pt x="248" y="84"/>
                      <a:pt x="248" y="78"/>
                    </a:cubicBezTo>
                    <a:cubicBezTo>
                      <a:pt x="248" y="66"/>
                      <a:pt x="248" y="66"/>
                      <a:pt x="248" y="66"/>
                    </a:cubicBezTo>
                    <a:cubicBezTo>
                      <a:pt x="248" y="61"/>
                      <a:pt x="244" y="56"/>
                      <a:pt x="238" y="56"/>
                    </a:cubicBezTo>
                    <a:close/>
                    <a:moveTo>
                      <a:pt x="192" y="158"/>
                    </a:moveTo>
                    <a:cubicBezTo>
                      <a:pt x="192" y="159"/>
                      <a:pt x="191" y="160"/>
                      <a:pt x="190" y="160"/>
                    </a:cubicBezTo>
                    <a:cubicBezTo>
                      <a:pt x="175" y="160"/>
                      <a:pt x="175" y="160"/>
                      <a:pt x="175" y="160"/>
                    </a:cubicBezTo>
                    <a:cubicBezTo>
                      <a:pt x="173" y="160"/>
                      <a:pt x="171" y="162"/>
                      <a:pt x="171" y="164"/>
                    </a:cubicBezTo>
                    <a:cubicBezTo>
                      <a:pt x="169" y="172"/>
                      <a:pt x="166" y="180"/>
                      <a:pt x="161" y="187"/>
                    </a:cubicBezTo>
                    <a:cubicBezTo>
                      <a:pt x="160" y="189"/>
                      <a:pt x="160" y="191"/>
                      <a:pt x="161" y="192"/>
                    </a:cubicBezTo>
                    <a:cubicBezTo>
                      <a:pt x="172" y="204"/>
                      <a:pt x="172" y="204"/>
                      <a:pt x="172" y="204"/>
                    </a:cubicBezTo>
                    <a:cubicBezTo>
                      <a:pt x="173" y="204"/>
                      <a:pt x="173" y="205"/>
                      <a:pt x="173" y="205"/>
                    </a:cubicBezTo>
                    <a:cubicBezTo>
                      <a:pt x="173" y="205"/>
                      <a:pt x="173" y="206"/>
                      <a:pt x="172" y="206"/>
                    </a:cubicBezTo>
                    <a:cubicBezTo>
                      <a:pt x="158" y="221"/>
                      <a:pt x="158" y="221"/>
                      <a:pt x="158" y="221"/>
                    </a:cubicBezTo>
                    <a:cubicBezTo>
                      <a:pt x="158" y="221"/>
                      <a:pt x="156" y="221"/>
                      <a:pt x="155" y="221"/>
                    </a:cubicBezTo>
                    <a:cubicBezTo>
                      <a:pt x="144" y="209"/>
                      <a:pt x="144" y="209"/>
                      <a:pt x="144" y="209"/>
                    </a:cubicBezTo>
                    <a:cubicBezTo>
                      <a:pt x="143" y="208"/>
                      <a:pt x="141" y="208"/>
                      <a:pt x="139" y="209"/>
                    </a:cubicBezTo>
                    <a:cubicBezTo>
                      <a:pt x="132" y="214"/>
                      <a:pt x="124" y="217"/>
                      <a:pt x="115" y="219"/>
                    </a:cubicBezTo>
                    <a:cubicBezTo>
                      <a:pt x="114" y="219"/>
                      <a:pt x="112" y="221"/>
                      <a:pt x="112" y="223"/>
                    </a:cubicBezTo>
                    <a:cubicBezTo>
                      <a:pt x="112" y="238"/>
                      <a:pt x="112" y="238"/>
                      <a:pt x="112" y="238"/>
                    </a:cubicBezTo>
                    <a:cubicBezTo>
                      <a:pt x="112" y="239"/>
                      <a:pt x="111" y="240"/>
                      <a:pt x="110" y="240"/>
                    </a:cubicBezTo>
                    <a:cubicBezTo>
                      <a:pt x="90" y="240"/>
                      <a:pt x="90" y="240"/>
                      <a:pt x="90" y="240"/>
                    </a:cubicBezTo>
                    <a:cubicBezTo>
                      <a:pt x="89" y="240"/>
                      <a:pt x="88" y="239"/>
                      <a:pt x="88" y="238"/>
                    </a:cubicBezTo>
                    <a:cubicBezTo>
                      <a:pt x="88" y="223"/>
                      <a:pt x="88" y="223"/>
                      <a:pt x="88" y="223"/>
                    </a:cubicBezTo>
                    <a:cubicBezTo>
                      <a:pt x="88" y="221"/>
                      <a:pt x="87" y="219"/>
                      <a:pt x="85" y="219"/>
                    </a:cubicBezTo>
                    <a:cubicBezTo>
                      <a:pt x="77" y="217"/>
                      <a:pt x="69" y="214"/>
                      <a:pt x="61" y="209"/>
                    </a:cubicBezTo>
                    <a:cubicBezTo>
                      <a:pt x="60" y="208"/>
                      <a:pt x="58" y="208"/>
                      <a:pt x="56" y="209"/>
                    </a:cubicBezTo>
                    <a:cubicBezTo>
                      <a:pt x="45" y="221"/>
                      <a:pt x="45" y="221"/>
                      <a:pt x="45" y="221"/>
                    </a:cubicBezTo>
                    <a:cubicBezTo>
                      <a:pt x="44" y="221"/>
                      <a:pt x="43" y="221"/>
                      <a:pt x="42" y="221"/>
                    </a:cubicBezTo>
                    <a:cubicBezTo>
                      <a:pt x="28" y="206"/>
                      <a:pt x="28" y="206"/>
                      <a:pt x="28" y="206"/>
                    </a:cubicBezTo>
                    <a:cubicBezTo>
                      <a:pt x="28" y="206"/>
                      <a:pt x="28" y="205"/>
                      <a:pt x="28" y="205"/>
                    </a:cubicBezTo>
                    <a:cubicBezTo>
                      <a:pt x="28" y="205"/>
                      <a:pt x="28" y="204"/>
                      <a:pt x="28" y="204"/>
                    </a:cubicBezTo>
                    <a:cubicBezTo>
                      <a:pt x="39" y="192"/>
                      <a:pt x="39" y="192"/>
                      <a:pt x="39" y="192"/>
                    </a:cubicBezTo>
                    <a:cubicBezTo>
                      <a:pt x="41" y="191"/>
                      <a:pt x="41" y="189"/>
                      <a:pt x="40" y="187"/>
                    </a:cubicBezTo>
                    <a:cubicBezTo>
                      <a:pt x="35" y="180"/>
                      <a:pt x="32" y="172"/>
                      <a:pt x="30" y="164"/>
                    </a:cubicBezTo>
                    <a:cubicBezTo>
                      <a:pt x="30" y="162"/>
                      <a:pt x="28" y="160"/>
                      <a:pt x="26" y="160"/>
                    </a:cubicBezTo>
                    <a:cubicBezTo>
                      <a:pt x="10" y="160"/>
                      <a:pt x="10" y="160"/>
                      <a:pt x="10" y="160"/>
                    </a:cubicBezTo>
                    <a:cubicBezTo>
                      <a:pt x="9" y="160"/>
                      <a:pt x="8" y="159"/>
                      <a:pt x="8" y="158"/>
                    </a:cubicBezTo>
                    <a:cubicBezTo>
                      <a:pt x="8" y="138"/>
                      <a:pt x="8" y="138"/>
                      <a:pt x="8" y="138"/>
                    </a:cubicBezTo>
                    <a:cubicBezTo>
                      <a:pt x="8" y="137"/>
                      <a:pt x="9" y="136"/>
                      <a:pt x="10" y="136"/>
                    </a:cubicBezTo>
                    <a:cubicBezTo>
                      <a:pt x="26" y="136"/>
                      <a:pt x="26" y="136"/>
                      <a:pt x="26" y="136"/>
                    </a:cubicBezTo>
                    <a:cubicBezTo>
                      <a:pt x="28" y="136"/>
                      <a:pt x="30" y="135"/>
                      <a:pt x="30" y="133"/>
                    </a:cubicBezTo>
                    <a:cubicBezTo>
                      <a:pt x="32" y="125"/>
                      <a:pt x="35" y="117"/>
                      <a:pt x="40" y="109"/>
                    </a:cubicBezTo>
                    <a:cubicBezTo>
                      <a:pt x="41" y="108"/>
                      <a:pt x="41" y="106"/>
                      <a:pt x="39" y="104"/>
                    </a:cubicBezTo>
                    <a:cubicBezTo>
                      <a:pt x="28" y="93"/>
                      <a:pt x="28" y="93"/>
                      <a:pt x="28" y="93"/>
                    </a:cubicBezTo>
                    <a:cubicBezTo>
                      <a:pt x="28" y="93"/>
                      <a:pt x="28" y="92"/>
                      <a:pt x="28" y="92"/>
                    </a:cubicBezTo>
                    <a:cubicBezTo>
                      <a:pt x="28" y="92"/>
                      <a:pt x="28" y="91"/>
                      <a:pt x="28" y="90"/>
                    </a:cubicBezTo>
                    <a:cubicBezTo>
                      <a:pt x="42" y="76"/>
                      <a:pt x="42" y="76"/>
                      <a:pt x="42" y="76"/>
                    </a:cubicBezTo>
                    <a:cubicBezTo>
                      <a:pt x="43" y="75"/>
                      <a:pt x="44" y="75"/>
                      <a:pt x="45" y="76"/>
                    </a:cubicBezTo>
                    <a:cubicBezTo>
                      <a:pt x="56" y="87"/>
                      <a:pt x="56" y="87"/>
                      <a:pt x="56" y="87"/>
                    </a:cubicBezTo>
                    <a:cubicBezTo>
                      <a:pt x="58" y="89"/>
                      <a:pt x="60" y="89"/>
                      <a:pt x="61" y="88"/>
                    </a:cubicBezTo>
                    <a:cubicBezTo>
                      <a:pt x="69" y="83"/>
                      <a:pt x="77" y="80"/>
                      <a:pt x="85" y="78"/>
                    </a:cubicBezTo>
                    <a:cubicBezTo>
                      <a:pt x="87" y="78"/>
                      <a:pt x="88" y="76"/>
                      <a:pt x="88" y="74"/>
                    </a:cubicBezTo>
                    <a:cubicBezTo>
                      <a:pt x="88" y="58"/>
                      <a:pt x="88" y="58"/>
                      <a:pt x="88" y="58"/>
                    </a:cubicBezTo>
                    <a:cubicBezTo>
                      <a:pt x="88" y="57"/>
                      <a:pt x="89" y="56"/>
                      <a:pt x="90" y="56"/>
                    </a:cubicBezTo>
                    <a:cubicBezTo>
                      <a:pt x="110" y="56"/>
                      <a:pt x="110" y="56"/>
                      <a:pt x="110" y="56"/>
                    </a:cubicBezTo>
                    <a:cubicBezTo>
                      <a:pt x="111" y="56"/>
                      <a:pt x="111" y="57"/>
                      <a:pt x="112" y="57"/>
                    </a:cubicBezTo>
                    <a:cubicBezTo>
                      <a:pt x="107" y="58"/>
                      <a:pt x="104" y="62"/>
                      <a:pt x="104" y="66"/>
                    </a:cubicBezTo>
                    <a:cubicBezTo>
                      <a:pt x="104" y="78"/>
                      <a:pt x="104" y="78"/>
                      <a:pt x="104" y="78"/>
                    </a:cubicBezTo>
                    <a:cubicBezTo>
                      <a:pt x="104" y="84"/>
                      <a:pt x="109" y="88"/>
                      <a:pt x="114" y="88"/>
                    </a:cubicBezTo>
                    <a:cubicBezTo>
                      <a:pt x="123" y="88"/>
                      <a:pt x="123" y="88"/>
                      <a:pt x="123" y="88"/>
                    </a:cubicBezTo>
                    <a:cubicBezTo>
                      <a:pt x="124" y="92"/>
                      <a:pt x="125" y="96"/>
                      <a:pt x="127" y="100"/>
                    </a:cubicBezTo>
                    <a:cubicBezTo>
                      <a:pt x="122" y="105"/>
                      <a:pt x="122" y="105"/>
                      <a:pt x="122" y="105"/>
                    </a:cubicBezTo>
                    <a:cubicBezTo>
                      <a:pt x="120" y="107"/>
                      <a:pt x="119" y="110"/>
                      <a:pt x="119" y="112"/>
                    </a:cubicBezTo>
                    <a:cubicBezTo>
                      <a:pt x="119" y="113"/>
                      <a:pt x="119" y="113"/>
                      <a:pt x="119" y="113"/>
                    </a:cubicBezTo>
                    <a:cubicBezTo>
                      <a:pt x="113" y="110"/>
                      <a:pt x="107" y="108"/>
                      <a:pt x="100" y="108"/>
                    </a:cubicBezTo>
                    <a:cubicBezTo>
                      <a:pt x="78" y="108"/>
                      <a:pt x="60" y="126"/>
                      <a:pt x="60" y="148"/>
                    </a:cubicBezTo>
                    <a:cubicBezTo>
                      <a:pt x="60" y="170"/>
                      <a:pt x="78" y="188"/>
                      <a:pt x="100" y="188"/>
                    </a:cubicBezTo>
                    <a:cubicBezTo>
                      <a:pt x="122" y="188"/>
                      <a:pt x="140" y="170"/>
                      <a:pt x="140" y="148"/>
                    </a:cubicBezTo>
                    <a:cubicBezTo>
                      <a:pt x="140" y="142"/>
                      <a:pt x="139" y="135"/>
                      <a:pt x="136" y="130"/>
                    </a:cubicBezTo>
                    <a:cubicBezTo>
                      <a:pt x="138" y="130"/>
                      <a:pt x="141" y="129"/>
                      <a:pt x="143" y="127"/>
                    </a:cubicBezTo>
                    <a:cubicBezTo>
                      <a:pt x="149" y="121"/>
                      <a:pt x="149" y="121"/>
                      <a:pt x="149" y="121"/>
                    </a:cubicBezTo>
                    <a:cubicBezTo>
                      <a:pt x="153" y="123"/>
                      <a:pt x="156" y="125"/>
                      <a:pt x="160" y="126"/>
                    </a:cubicBezTo>
                    <a:cubicBezTo>
                      <a:pt x="160" y="134"/>
                      <a:pt x="160" y="134"/>
                      <a:pt x="160" y="134"/>
                    </a:cubicBezTo>
                    <a:cubicBezTo>
                      <a:pt x="160" y="140"/>
                      <a:pt x="165" y="144"/>
                      <a:pt x="170" y="144"/>
                    </a:cubicBezTo>
                    <a:cubicBezTo>
                      <a:pt x="182" y="144"/>
                      <a:pt x="182" y="144"/>
                      <a:pt x="182" y="144"/>
                    </a:cubicBezTo>
                    <a:cubicBezTo>
                      <a:pt x="187" y="144"/>
                      <a:pt x="191" y="141"/>
                      <a:pt x="192" y="137"/>
                    </a:cubicBezTo>
                    <a:cubicBezTo>
                      <a:pt x="192" y="138"/>
                      <a:pt x="192" y="138"/>
                      <a:pt x="192" y="138"/>
                    </a:cubicBezTo>
                    <a:lnTo>
                      <a:pt x="192" y="158"/>
                    </a:lnTo>
                    <a:close/>
                    <a:moveTo>
                      <a:pt x="132" y="148"/>
                    </a:moveTo>
                    <a:cubicBezTo>
                      <a:pt x="132" y="166"/>
                      <a:pt x="118" y="180"/>
                      <a:pt x="100" y="180"/>
                    </a:cubicBezTo>
                    <a:cubicBezTo>
                      <a:pt x="83" y="180"/>
                      <a:pt x="68" y="166"/>
                      <a:pt x="68" y="148"/>
                    </a:cubicBezTo>
                    <a:cubicBezTo>
                      <a:pt x="68" y="131"/>
                      <a:pt x="83" y="116"/>
                      <a:pt x="100" y="116"/>
                    </a:cubicBezTo>
                    <a:cubicBezTo>
                      <a:pt x="118" y="116"/>
                      <a:pt x="132" y="131"/>
                      <a:pt x="132" y="148"/>
                    </a:cubicBezTo>
                    <a:close/>
                    <a:moveTo>
                      <a:pt x="240" y="78"/>
                    </a:moveTo>
                    <a:cubicBezTo>
                      <a:pt x="240" y="79"/>
                      <a:pt x="239" y="80"/>
                      <a:pt x="238" y="80"/>
                    </a:cubicBezTo>
                    <a:cubicBezTo>
                      <a:pt x="227" y="80"/>
                      <a:pt x="227" y="80"/>
                      <a:pt x="227" y="80"/>
                    </a:cubicBezTo>
                    <a:cubicBezTo>
                      <a:pt x="225" y="80"/>
                      <a:pt x="223" y="82"/>
                      <a:pt x="223" y="83"/>
                    </a:cubicBezTo>
                    <a:cubicBezTo>
                      <a:pt x="222" y="89"/>
                      <a:pt x="220" y="94"/>
                      <a:pt x="217" y="98"/>
                    </a:cubicBezTo>
                    <a:cubicBezTo>
                      <a:pt x="216" y="100"/>
                      <a:pt x="216" y="102"/>
                      <a:pt x="217" y="103"/>
                    </a:cubicBezTo>
                    <a:cubicBezTo>
                      <a:pt x="225" y="111"/>
                      <a:pt x="225" y="111"/>
                      <a:pt x="225" y="111"/>
                    </a:cubicBezTo>
                    <a:cubicBezTo>
                      <a:pt x="226" y="112"/>
                      <a:pt x="226" y="112"/>
                      <a:pt x="226" y="112"/>
                    </a:cubicBezTo>
                    <a:cubicBezTo>
                      <a:pt x="226" y="113"/>
                      <a:pt x="226" y="113"/>
                      <a:pt x="225" y="114"/>
                    </a:cubicBezTo>
                    <a:cubicBezTo>
                      <a:pt x="218" y="121"/>
                      <a:pt x="218" y="121"/>
                      <a:pt x="218" y="121"/>
                    </a:cubicBezTo>
                    <a:cubicBezTo>
                      <a:pt x="217" y="122"/>
                      <a:pt x="216" y="122"/>
                      <a:pt x="215" y="121"/>
                    </a:cubicBezTo>
                    <a:cubicBezTo>
                      <a:pt x="207" y="113"/>
                      <a:pt x="207" y="113"/>
                      <a:pt x="207" y="113"/>
                    </a:cubicBezTo>
                    <a:cubicBezTo>
                      <a:pt x="206" y="112"/>
                      <a:pt x="204" y="112"/>
                      <a:pt x="202" y="113"/>
                    </a:cubicBezTo>
                    <a:cubicBezTo>
                      <a:pt x="198" y="116"/>
                      <a:pt x="193" y="118"/>
                      <a:pt x="187" y="119"/>
                    </a:cubicBezTo>
                    <a:cubicBezTo>
                      <a:pt x="186" y="119"/>
                      <a:pt x="184" y="121"/>
                      <a:pt x="184" y="123"/>
                    </a:cubicBezTo>
                    <a:cubicBezTo>
                      <a:pt x="184" y="134"/>
                      <a:pt x="184" y="134"/>
                      <a:pt x="184" y="134"/>
                    </a:cubicBezTo>
                    <a:cubicBezTo>
                      <a:pt x="184" y="135"/>
                      <a:pt x="183" y="136"/>
                      <a:pt x="182" y="136"/>
                    </a:cubicBezTo>
                    <a:cubicBezTo>
                      <a:pt x="170" y="136"/>
                      <a:pt x="170" y="136"/>
                      <a:pt x="170" y="136"/>
                    </a:cubicBezTo>
                    <a:cubicBezTo>
                      <a:pt x="169" y="136"/>
                      <a:pt x="168" y="135"/>
                      <a:pt x="168" y="134"/>
                    </a:cubicBezTo>
                    <a:cubicBezTo>
                      <a:pt x="168" y="123"/>
                      <a:pt x="168" y="123"/>
                      <a:pt x="168" y="123"/>
                    </a:cubicBezTo>
                    <a:cubicBezTo>
                      <a:pt x="168" y="121"/>
                      <a:pt x="167" y="119"/>
                      <a:pt x="165" y="119"/>
                    </a:cubicBezTo>
                    <a:cubicBezTo>
                      <a:pt x="160" y="118"/>
                      <a:pt x="155" y="116"/>
                      <a:pt x="151" y="113"/>
                    </a:cubicBezTo>
                    <a:cubicBezTo>
                      <a:pt x="150" y="112"/>
                      <a:pt x="149" y="112"/>
                      <a:pt x="148" y="112"/>
                    </a:cubicBezTo>
                    <a:cubicBezTo>
                      <a:pt x="147" y="112"/>
                      <a:pt x="146" y="113"/>
                      <a:pt x="146" y="113"/>
                    </a:cubicBezTo>
                    <a:cubicBezTo>
                      <a:pt x="138" y="121"/>
                      <a:pt x="138" y="121"/>
                      <a:pt x="138" y="121"/>
                    </a:cubicBezTo>
                    <a:cubicBezTo>
                      <a:pt x="137" y="122"/>
                      <a:pt x="136" y="122"/>
                      <a:pt x="135" y="121"/>
                    </a:cubicBezTo>
                    <a:cubicBezTo>
                      <a:pt x="127" y="114"/>
                      <a:pt x="127" y="114"/>
                      <a:pt x="127" y="114"/>
                    </a:cubicBezTo>
                    <a:cubicBezTo>
                      <a:pt x="127" y="113"/>
                      <a:pt x="127" y="113"/>
                      <a:pt x="127" y="112"/>
                    </a:cubicBezTo>
                    <a:cubicBezTo>
                      <a:pt x="127" y="112"/>
                      <a:pt x="127" y="112"/>
                      <a:pt x="127" y="111"/>
                    </a:cubicBezTo>
                    <a:cubicBezTo>
                      <a:pt x="135" y="103"/>
                      <a:pt x="135" y="103"/>
                      <a:pt x="135" y="103"/>
                    </a:cubicBezTo>
                    <a:cubicBezTo>
                      <a:pt x="137" y="102"/>
                      <a:pt x="137" y="100"/>
                      <a:pt x="136" y="98"/>
                    </a:cubicBezTo>
                    <a:cubicBezTo>
                      <a:pt x="133" y="94"/>
                      <a:pt x="131" y="89"/>
                      <a:pt x="130" y="83"/>
                    </a:cubicBezTo>
                    <a:cubicBezTo>
                      <a:pt x="129" y="82"/>
                      <a:pt x="128" y="80"/>
                      <a:pt x="126" y="80"/>
                    </a:cubicBezTo>
                    <a:cubicBezTo>
                      <a:pt x="114" y="80"/>
                      <a:pt x="114" y="80"/>
                      <a:pt x="114" y="80"/>
                    </a:cubicBezTo>
                    <a:cubicBezTo>
                      <a:pt x="113" y="80"/>
                      <a:pt x="112" y="79"/>
                      <a:pt x="112" y="78"/>
                    </a:cubicBezTo>
                    <a:cubicBezTo>
                      <a:pt x="112" y="66"/>
                      <a:pt x="112" y="66"/>
                      <a:pt x="112" y="66"/>
                    </a:cubicBezTo>
                    <a:cubicBezTo>
                      <a:pt x="112" y="65"/>
                      <a:pt x="113" y="64"/>
                      <a:pt x="114" y="64"/>
                    </a:cubicBezTo>
                    <a:cubicBezTo>
                      <a:pt x="126" y="64"/>
                      <a:pt x="126" y="64"/>
                      <a:pt x="126" y="64"/>
                    </a:cubicBezTo>
                    <a:cubicBezTo>
                      <a:pt x="128" y="64"/>
                      <a:pt x="129" y="63"/>
                      <a:pt x="130" y="61"/>
                    </a:cubicBezTo>
                    <a:cubicBezTo>
                      <a:pt x="131" y="56"/>
                      <a:pt x="133" y="51"/>
                      <a:pt x="136" y="47"/>
                    </a:cubicBezTo>
                    <a:cubicBezTo>
                      <a:pt x="137" y="45"/>
                      <a:pt x="137" y="43"/>
                      <a:pt x="135" y="42"/>
                    </a:cubicBezTo>
                    <a:cubicBezTo>
                      <a:pt x="127" y="34"/>
                      <a:pt x="127" y="34"/>
                      <a:pt x="127" y="34"/>
                    </a:cubicBezTo>
                    <a:cubicBezTo>
                      <a:pt x="127" y="33"/>
                      <a:pt x="127" y="33"/>
                      <a:pt x="127" y="32"/>
                    </a:cubicBezTo>
                    <a:cubicBezTo>
                      <a:pt x="127" y="32"/>
                      <a:pt x="127" y="31"/>
                      <a:pt x="127" y="31"/>
                    </a:cubicBezTo>
                    <a:cubicBezTo>
                      <a:pt x="135" y="23"/>
                      <a:pt x="135" y="23"/>
                      <a:pt x="135" y="23"/>
                    </a:cubicBezTo>
                    <a:cubicBezTo>
                      <a:pt x="136" y="23"/>
                      <a:pt x="137" y="23"/>
                      <a:pt x="138" y="23"/>
                    </a:cubicBezTo>
                    <a:cubicBezTo>
                      <a:pt x="146" y="31"/>
                      <a:pt x="146" y="31"/>
                      <a:pt x="146" y="31"/>
                    </a:cubicBezTo>
                    <a:cubicBezTo>
                      <a:pt x="147" y="33"/>
                      <a:pt x="149" y="33"/>
                      <a:pt x="151" y="32"/>
                    </a:cubicBezTo>
                    <a:cubicBezTo>
                      <a:pt x="155" y="29"/>
                      <a:pt x="160" y="27"/>
                      <a:pt x="165" y="26"/>
                    </a:cubicBezTo>
                    <a:cubicBezTo>
                      <a:pt x="167" y="25"/>
                      <a:pt x="168" y="24"/>
                      <a:pt x="168" y="22"/>
                    </a:cubicBezTo>
                    <a:cubicBezTo>
                      <a:pt x="168" y="10"/>
                      <a:pt x="168" y="10"/>
                      <a:pt x="168" y="10"/>
                    </a:cubicBezTo>
                    <a:cubicBezTo>
                      <a:pt x="168" y="9"/>
                      <a:pt x="169" y="8"/>
                      <a:pt x="170" y="8"/>
                    </a:cubicBezTo>
                    <a:cubicBezTo>
                      <a:pt x="182" y="8"/>
                      <a:pt x="182" y="8"/>
                      <a:pt x="182" y="8"/>
                    </a:cubicBezTo>
                    <a:cubicBezTo>
                      <a:pt x="183" y="8"/>
                      <a:pt x="184" y="9"/>
                      <a:pt x="184" y="10"/>
                    </a:cubicBezTo>
                    <a:cubicBezTo>
                      <a:pt x="184" y="22"/>
                      <a:pt x="184" y="22"/>
                      <a:pt x="184" y="22"/>
                    </a:cubicBezTo>
                    <a:cubicBezTo>
                      <a:pt x="184" y="24"/>
                      <a:pt x="186" y="25"/>
                      <a:pt x="187" y="26"/>
                    </a:cubicBezTo>
                    <a:cubicBezTo>
                      <a:pt x="193" y="27"/>
                      <a:pt x="197" y="29"/>
                      <a:pt x="202" y="32"/>
                    </a:cubicBezTo>
                    <a:cubicBezTo>
                      <a:pt x="204" y="33"/>
                      <a:pt x="206" y="33"/>
                      <a:pt x="207" y="31"/>
                    </a:cubicBezTo>
                    <a:cubicBezTo>
                      <a:pt x="215" y="23"/>
                      <a:pt x="215" y="23"/>
                      <a:pt x="215" y="23"/>
                    </a:cubicBezTo>
                    <a:cubicBezTo>
                      <a:pt x="216" y="23"/>
                      <a:pt x="217" y="23"/>
                      <a:pt x="218" y="23"/>
                    </a:cubicBezTo>
                    <a:cubicBezTo>
                      <a:pt x="225" y="31"/>
                      <a:pt x="225" y="31"/>
                      <a:pt x="225" y="31"/>
                    </a:cubicBezTo>
                    <a:cubicBezTo>
                      <a:pt x="226" y="31"/>
                      <a:pt x="226" y="32"/>
                      <a:pt x="226" y="32"/>
                    </a:cubicBezTo>
                    <a:cubicBezTo>
                      <a:pt x="226" y="33"/>
                      <a:pt x="226" y="33"/>
                      <a:pt x="225" y="34"/>
                    </a:cubicBezTo>
                    <a:cubicBezTo>
                      <a:pt x="217" y="42"/>
                      <a:pt x="217" y="42"/>
                      <a:pt x="217" y="42"/>
                    </a:cubicBezTo>
                    <a:cubicBezTo>
                      <a:pt x="216" y="43"/>
                      <a:pt x="216" y="45"/>
                      <a:pt x="217" y="47"/>
                    </a:cubicBezTo>
                    <a:cubicBezTo>
                      <a:pt x="220" y="51"/>
                      <a:pt x="222" y="56"/>
                      <a:pt x="223" y="61"/>
                    </a:cubicBezTo>
                    <a:cubicBezTo>
                      <a:pt x="223" y="63"/>
                      <a:pt x="225" y="64"/>
                      <a:pt x="227" y="64"/>
                    </a:cubicBezTo>
                    <a:cubicBezTo>
                      <a:pt x="238" y="64"/>
                      <a:pt x="238" y="64"/>
                      <a:pt x="238" y="64"/>
                    </a:cubicBezTo>
                    <a:cubicBezTo>
                      <a:pt x="239" y="64"/>
                      <a:pt x="240" y="65"/>
                      <a:pt x="240" y="66"/>
                    </a:cubicBezTo>
                    <a:lnTo>
                      <a:pt x="240" y="78"/>
                    </a:ln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9991" tIns="44996" rIns="89991" bIns="44996" numCol="1" anchor="t" anchorCtr="0" compatLnSpc="1">
                <a:prstTxWarp prst="textNoShape">
                  <a:avLst/>
                </a:prstTxWarp>
              </a:bodyPr>
              <a:lstStyle/>
              <a:p>
                <a:pPr defTabSz="899960"/>
                <a:endParaRPr lang="en-US" sz="900">
                  <a:solidFill>
                    <a:srgbClr val="000000"/>
                  </a:solidFill>
                  <a:latin typeface="Proxima Nova" panose="02000506030000020004" pitchFamily="50" charset="0"/>
                </a:endParaRPr>
              </a:p>
            </p:txBody>
          </p:sp>
        </p:grp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5917036A-9D9E-8DE3-107A-5CCF56C4DA31}"/>
                </a:ext>
              </a:extLst>
            </p:cNvPr>
            <p:cNvSpPr>
              <a:spLocks noEditPoints="1"/>
            </p:cNvSpPr>
            <p:nvPr/>
          </p:nvSpPr>
          <p:spPr bwMode="auto">
            <a:xfrm rot="21058408">
              <a:off x="8558998" y="1704042"/>
              <a:ext cx="395021" cy="493776"/>
            </a:xfrm>
            <a:custGeom>
              <a:avLst/>
              <a:gdLst>
                <a:gd name="T0" fmla="*/ 190 w 202"/>
                <a:gd name="T1" fmla="*/ 119 h 248"/>
                <a:gd name="T2" fmla="*/ 184 w 202"/>
                <a:gd name="T3" fmla="*/ 80 h 248"/>
                <a:gd name="T4" fmla="*/ 17 w 202"/>
                <a:gd name="T5" fmla="*/ 139 h 248"/>
                <a:gd name="T6" fmla="*/ 24 w 202"/>
                <a:gd name="T7" fmla="*/ 193 h 248"/>
                <a:gd name="T8" fmla="*/ 104 w 202"/>
                <a:gd name="T9" fmla="*/ 248 h 248"/>
                <a:gd name="T10" fmla="*/ 129 w 202"/>
                <a:gd name="T11" fmla="*/ 204 h 248"/>
                <a:gd name="T12" fmla="*/ 180 w 202"/>
                <a:gd name="T13" fmla="*/ 183 h 248"/>
                <a:gd name="T14" fmla="*/ 188 w 202"/>
                <a:gd name="T15" fmla="*/ 148 h 248"/>
                <a:gd name="T16" fmla="*/ 184 w 202"/>
                <a:gd name="T17" fmla="*/ 140 h 248"/>
                <a:gd name="T18" fmla="*/ 174 w 202"/>
                <a:gd name="T19" fmla="*/ 167 h 248"/>
                <a:gd name="T20" fmla="*/ 144 w 202"/>
                <a:gd name="T21" fmla="*/ 200 h 248"/>
                <a:gd name="T22" fmla="*/ 34 w 202"/>
                <a:gd name="T23" fmla="*/ 191 h 248"/>
                <a:gd name="T24" fmla="*/ 8 w 202"/>
                <a:gd name="T25" fmla="*/ 80 h 248"/>
                <a:gd name="T26" fmla="*/ 174 w 202"/>
                <a:gd name="T27" fmla="*/ 95 h 248"/>
                <a:gd name="T28" fmla="*/ 191 w 202"/>
                <a:gd name="T29" fmla="*/ 135 h 248"/>
                <a:gd name="T30" fmla="*/ 184 w 202"/>
                <a:gd name="T31" fmla="*/ 140 h 248"/>
                <a:gd name="T32" fmla="*/ 122 w 202"/>
                <a:gd name="T33" fmla="*/ 28 h 248"/>
                <a:gd name="T34" fmla="*/ 32 w 202"/>
                <a:gd name="T35" fmla="*/ 52 h 248"/>
                <a:gd name="T36" fmla="*/ 52 w 202"/>
                <a:gd name="T37" fmla="*/ 144 h 248"/>
                <a:gd name="T38" fmla="*/ 121 w 202"/>
                <a:gd name="T39" fmla="*/ 108 h 248"/>
                <a:gd name="T40" fmla="*/ 130 w 202"/>
                <a:gd name="T41" fmla="*/ 107 h 248"/>
                <a:gd name="T42" fmla="*/ 145 w 202"/>
                <a:gd name="T43" fmla="*/ 44 h 248"/>
                <a:gd name="T44" fmla="*/ 140 w 202"/>
                <a:gd name="T45" fmla="*/ 89 h 248"/>
                <a:gd name="T46" fmla="*/ 105 w 202"/>
                <a:gd name="T47" fmla="*/ 87 h 248"/>
                <a:gd name="T48" fmla="*/ 132 w 202"/>
                <a:gd name="T49" fmla="*/ 91 h 248"/>
                <a:gd name="T50" fmla="*/ 92 w 202"/>
                <a:gd name="T51" fmla="*/ 103 h 248"/>
                <a:gd name="T52" fmla="*/ 98 w 202"/>
                <a:gd name="T53" fmla="*/ 84 h 248"/>
                <a:gd name="T54" fmla="*/ 81 w 202"/>
                <a:gd name="T55" fmla="*/ 91 h 248"/>
                <a:gd name="T56" fmla="*/ 58 w 202"/>
                <a:gd name="T57" fmla="*/ 122 h 248"/>
                <a:gd name="T58" fmla="*/ 40 w 202"/>
                <a:gd name="T59" fmla="*/ 106 h 248"/>
                <a:gd name="T60" fmla="*/ 58 w 202"/>
                <a:gd name="T61" fmla="*/ 88 h 248"/>
                <a:gd name="T62" fmla="*/ 72 w 202"/>
                <a:gd name="T63" fmla="*/ 98 h 248"/>
                <a:gd name="T64" fmla="*/ 72 w 202"/>
                <a:gd name="T65" fmla="*/ 80 h 248"/>
                <a:gd name="T66" fmla="*/ 60 w 202"/>
                <a:gd name="T67" fmla="*/ 80 h 248"/>
                <a:gd name="T68" fmla="*/ 34 w 202"/>
                <a:gd name="T69" fmla="*/ 74 h 248"/>
                <a:gd name="T70" fmla="*/ 45 w 202"/>
                <a:gd name="T71" fmla="*/ 74 h 248"/>
                <a:gd name="T72" fmla="*/ 38 w 202"/>
                <a:gd name="T73" fmla="*/ 63 h 248"/>
                <a:gd name="T74" fmla="*/ 45 w 202"/>
                <a:gd name="T75" fmla="*/ 46 h 248"/>
                <a:gd name="T76" fmla="*/ 64 w 202"/>
                <a:gd name="T77" fmla="*/ 61 h 248"/>
                <a:gd name="T78" fmla="*/ 60 w 202"/>
                <a:gd name="T79" fmla="*/ 36 h 248"/>
                <a:gd name="T80" fmla="*/ 65 w 202"/>
                <a:gd name="T81" fmla="*/ 62 h 248"/>
                <a:gd name="T82" fmla="*/ 82 w 202"/>
                <a:gd name="T83" fmla="*/ 62 h 248"/>
                <a:gd name="T84" fmla="*/ 94 w 202"/>
                <a:gd name="T85" fmla="*/ 68 h 248"/>
                <a:gd name="T86" fmla="*/ 81 w 202"/>
                <a:gd name="T87" fmla="*/ 40 h 248"/>
                <a:gd name="T88" fmla="*/ 73 w 202"/>
                <a:gd name="T89" fmla="*/ 32 h 248"/>
                <a:gd name="T90" fmla="*/ 99 w 202"/>
                <a:gd name="T91" fmla="*/ 52 h 248"/>
                <a:gd name="T92" fmla="*/ 103 w 202"/>
                <a:gd name="T93" fmla="*/ 31 h 248"/>
                <a:gd name="T94" fmla="*/ 109 w 202"/>
                <a:gd name="T95" fmla="*/ 62 h 248"/>
                <a:gd name="T96" fmla="*/ 126 w 202"/>
                <a:gd name="T97" fmla="*/ 38 h 248"/>
                <a:gd name="T98" fmla="*/ 128 w 202"/>
                <a:gd name="T99" fmla="*/ 64 h 248"/>
                <a:gd name="T100" fmla="*/ 143 w 202"/>
                <a:gd name="T101" fmla="*/ 66 h 248"/>
                <a:gd name="T102" fmla="*/ 147 w 202"/>
                <a:gd name="T103" fmla="*/ 90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02" h="248">
                  <a:moveTo>
                    <a:pt x="199" y="132"/>
                  </a:moveTo>
                  <a:cubicBezTo>
                    <a:pt x="199" y="132"/>
                    <a:pt x="199" y="132"/>
                    <a:pt x="199" y="132"/>
                  </a:cubicBezTo>
                  <a:cubicBezTo>
                    <a:pt x="198" y="129"/>
                    <a:pt x="195" y="125"/>
                    <a:pt x="190" y="119"/>
                  </a:cubicBezTo>
                  <a:cubicBezTo>
                    <a:pt x="187" y="114"/>
                    <a:pt x="181" y="106"/>
                    <a:pt x="180" y="104"/>
                  </a:cubicBezTo>
                  <a:cubicBezTo>
                    <a:pt x="180" y="102"/>
                    <a:pt x="181" y="99"/>
                    <a:pt x="182" y="96"/>
                  </a:cubicBezTo>
                  <a:cubicBezTo>
                    <a:pt x="183" y="91"/>
                    <a:pt x="184" y="85"/>
                    <a:pt x="184" y="80"/>
                  </a:cubicBezTo>
                  <a:cubicBezTo>
                    <a:pt x="184" y="61"/>
                    <a:pt x="178" y="0"/>
                    <a:pt x="92" y="0"/>
                  </a:cubicBezTo>
                  <a:cubicBezTo>
                    <a:pt x="25" y="0"/>
                    <a:pt x="0" y="49"/>
                    <a:pt x="0" y="80"/>
                  </a:cubicBezTo>
                  <a:cubicBezTo>
                    <a:pt x="0" y="110"/>
                    <a:pt x="9" y="130"/>
                    <a:pt x="17" y="139"/>
                  </a:cubicBezTo>
                  <a:cubicBezTo>
                    <a:pt x="25" y="147"/>
                    <a:pt x="32" y="154"/>
                    <a:pt x="32" y="168"/>
                  </a:cubicBezTo>
                  <a:cubicBezTo>
                    <a:pt x="32" y="181"/>
                    <a:pt x="25" y="189"/>
                    <a:pt x="25" y="189"/>
                  </a:cubicBezTo>
                  <a:cubicBezTo>
                    <a:pt x="25" y="190"/>
                    <a:pt x="24" y="191"/>
                    <a:pt x="24" y="193"/>
                  </a:cubicBezTo>
                  <a:cubicBezTo>
                    <a:pt x="24" y="194"/>
                    <a:pt x="25" y="195"/>
                    <a:pt x="26" y="195"/>
                  </a:cubicBezTo>
                  <a:cubicBezTo>
                    <a:pt x="101" y="247"/>
                    <a:pt x="101" y="247"/>
                    <a:pt x="101" y="247"/>
                  </a:cubicBezTo>
                  <a:cubicBezTo>
                    <a:pt x="102" y="247"/>
                    <a:pt x="103" y="248"/>
                    <a:pt x="104" y="248"/>
                  </a:cubicBezTo>
                  <a:cubicBezTo>
                    <a:pt x="104" y="248"/>
                    <a:pt x="105" y="247"/>
                    <a:pt x="105" y="247"/>
                  </a:cubicBezTo>
                  <a:cubicBezTo>
                    <a:pt x="107" y="247"/>
                    <a:pt x="108" y="246"/>
                    <a:pt x="108" y="244"/>
                  </a:cubicBezTo>
                  <a:cubicBezTo>
                    <a:pt x="118" y="221"/>
                    <a:pt x="126" y="207"/>
                    <a:pt x="129" y="204"/>
                  </a:cubicBezTo>
                  <a:cubicBezTo>
                    <a:pt x="132" y="204"/>
                    <a:pt x="137" y="206"/>
                    <a:pt x="141" y="207"/>
                  </a:cubicBezTo>
                  <a:cubicBezTo>
                    <a:pt x="149" y="209"/>
                    <a:pt x="157" y="212"/>
                    <a:pt x="164" y="212"/>
                  </a:cubicBezTo>
                  <a:cubicBezTo>
                    <a:pt x="176" y="212"/>
                    <a:pt x="178" y="197"/>
                    <a:pt x="180" y="183"/>
                  </a:cubicBezTo>
                  <a:cubicBezTo>
                    <a:pt x="180" y="178"/>
                    <a:pt x="181" y="173"/>
                    <a:pt x="182" y="169"/>
                  </a:cubicBezTo>
                  <a:cubicBezTo>
                    <a:pt x="183" y="167"/>
                    <a:pt x="183" y="167"/>
                    <a:pt x="183" y="167"/>
                  </a:cubicBezTo>
                  <a:cubicBezTo>
                    <a:pt x="185" y="158"/>
                    <a:pt x="187" y="153"/>
                    <a:pt x="188" y="148"/>
                  </a:cubicBezTo>
                  <a:cubicBezTo>
                    <a:pt x="194" y="147"/>
                    <a:pt x="198" y="145"/>
                    <a:pt x="199" y="142"/>
                  </a:cubicBezTo>
                  <a:cubicBezTo>
                    <a:pt x="202" y="138"/>
                    <a:pt x="200" y="135"/>
                    <a:pt x="199" y="132"/>
                  </a:cubicBezTo>
                  <a:close/>
                  <a:moveTo>
                    <a:pt x="184" y="140"/>
                  </a:moveTo>
                  <a:cubicBezTo>
                    <a:pt x="182" y="140"/>
                    <a:pt x="180" y="142"/>
                    <a:pt x="180" y="144"/>
                  </a:cubicBezTo>
                  <a:cubicBezTo>
                    <a:pt x="180" y="149"/>
                    <a:pt x="178" y="155"/>
                    <a:pt x="175" y="165"/>
                  </a:cubicBezTo>
                  <a:cubicBezTo>
                    <a:pt x="174" y="167"/>
                    <a:pt x="174" y="167"/>
                    <a:pt x="174" y="167"/>
                  </a:cubicBezTo>
                  <a:cubicBezTo>
                    <a:pt x="173" y="171"/>
                    <a:pt x="172" y="176"/>
                    <a:pt x="172" y="182"/>
                  </a:cubicBezTo>
                  <a:cubicBezTo>
                    <a:pt x="171" y="191"/>
                    <a:pt x="169" y="204"/>
                    <a:pt x="164" y="204"/>
                  </a:cubicBezTo>
                  <a:cubicBezTo>
                    <a:pt x="158" y="204"/>
                    <a:pt x="151" y="202"/>
                    <a:pt x="144" y="200"/>
                  </a:cubicBezTo>
                  <a:cubicBezTo>
                    <a:pt x="138" y="198"/>
                    <a:pt x="132" y="196"/>
                    <a:pt x="128" y="196"/>
                  </a:cubicBezTo>
                  <a:cubicBezTo>
                    <a:pt x="125" y="196"/>
                    <a:pt x="121" y="196"/>
                    <a:pt x="103" y="238"/>
                  </a:cubicBezTo>
                  <a:cubicBezTo>
                    <a:pt x="34" y="191"/>
                    <a:pt x="34" y="191"/>
                    <a:pt x="34" y="191"/>
                  </a:cubicBezTo>
                  <a:cubicBezTo>
                    <a:pt x="37" y="187"/>
                    <a:pt x="40" y="179"/>
                    <a:pt x="40" y="168"/>
                  </a:cubicBezTo>
                  <a:cubicBezTo>
                    <a:pt x="40" y="151"/>
                    <a:pt x="32" y="142"/>
                    <a:pt x="23" y="133"/>
                  </a:cubicBezTo>
                  <a:cubicBezTo>
                    <a:pt x="16" y="126"/>
                    <a:pt x="8" y="108"/>
                    <a:pt x="8" y="80"/>
                  </a:cubicBezTo>
                  <a:cubicBezTo>
                    <a:pt x="8" y="52"/>
                    <a:pt x="31" y="8"/>
                    <a:pt x="92" y="8"/>
                  </a:cubicBezTo>
                  <a:cubicBezTo>
                    <a:pt x="170" y="8"/>
                    <a:pt x="176" y="63"/>
                    <a:pt x="176" y="80"/>
                  </a:cubicBezTo>
                  <a:cubicBezTo>
                    <a:pt x="176" y="84"/>
                    <a:pt x="175" y="90"/>
                    <a:pt x="174" y="95"/>
                  </a:cubicBezTo>
                  <a:cubicBezTo>
                    <a:pt x="173" y="99"/>
                    <a:pt x="172" y="102"/>
                    <a:pt x="172" y="104"/>
                  </a:cubicBezTo>
                  <a:cubicBezTo>
                    <a:pt x="172" y="107"/>
                    <a:pt x="175" y="111"/>
                    <a:pt x="184" y="123"/>
                  </a:cubicBezTo>
                  <a:cubicBezTo>
                    <a:pt x="187" y="128"/>
                    <a:pt x="191" y="133"/>
                    <a:pt x="191" y="135"/>
                  </a:cubicBezTo>
                  <a:cubicBezTo>
                    <a:pt x="192" y="135"/>
                    <a:pt x="192" y="135"/>
                    <a:pt x="192" y="135"/>
                  </a:cubicBezTo>
                  <a:cubicBezTo>
                    <a:pt x="192" y="136"/>
                    <a:pt x="192" y="138"/>
                    <a:pt x="193" y="138"/>
                  </a:cubicBezTo>
                  <a:cubicBezTo>
                    <a:pt x="192" y="138"/>
                    <a:pt x="191" y="139"/>
                    <a:pt x="184" y="140"/>
                  </a:cubicBezTo>
                  <a:close/>
                  <a:moveTo>
                    <a:pt x="145" y="44"/>
                  </a:moveTo>
                  <a:cubicBezTo>
                    <a:pt x="145" y="44"/>
                    <a:pt x="145" y="44"/>
                    <a:pt x="145" y="44"/>
                  </a:cubicBezTo>
                  <a:cubicBezTo>
                    <a:pt x="139" y="37"/>
                    <a:pt x="131" y="31"/>
                    <a:pt x="122" y="28"/>
                  </a:cubicBezTo>
                  <a:cubicBezTo>
                    <a:pt x="122" y="28"/>
                    <a:pt x="121" y="27"/>
                    <a:pt x="121" y="27"/>
                  </a:cubicBezTo>
                  <a:cubicBezTo>
                    <a:pt x="104" y="21"/>
                    <a:pt x="86" y="21"/>
                    <a:pt x="72" y="24"/>
                  </a:cubicBezTo>
                  <a:cubicBezTo>
                    <a:pt x="52" y="28"/>
                    <a:pt x="39" y="37"/>
                    <a:pt x="32" y="52"/>
                  </a:cubicBezTo>
                  <a:cubicBezTo>
                    <a:pt x="20" y="75"/>
                    <a:pt x="30" y="104"/>
                    <a:pt x="33" y="110"/>
                  </a:cubicBezTo>
                  <a:cubicBezTo>
                    <a:pt x="37" y="117"/>
                    <a:pt x="40" y="126"/>
                    <a:pt x="40" y="132"/>
                  </a:cubicBezTo>
                  <a:cubicBezTo>
                    <a:pt x="40" y="139"/>
                    <a:pt x="45" y="144"/>
                    <a:pt x="52" y="144"/>
                  </a:cubicBezTo>
                  <a:cubicBezTo>
                    <a:pt x="61" y="144"/>
                    <a:pt x="64" y="133"/>
                    <a:pt x="66" y="124"/>
                  </a:cubicBezTo>
                  <a:cubicBezTo>
                    <a:pt x="67" y="122"/>
                    <a:pt x="67" y="119"/>
                    <a:pt x="68" y="118"/>
                  </a:cubicBezTo>
                  <a:cubicBezTo>
                    <a:pt x="70" y="112"/>
                    <a:pt x="95" y="110"/>
                    <a:pt x="121" y="108"/>
                  </a:cubicBezTo>
                  <a:cubicBezTo>
                    <a:pt x="124" y="108"/>
                    <a:pt x="126" y="107"/>
                    <a:pt x="129" y="107"/>
                  </a:cubicBezTo>
                  <a:cubicBezTo>
                    <a:pt x="129" y="107"/>
                    <a:pt x="130" y="107"/>
                    <a:pt x="130" y="107"/>
                  </a:cubicBezTo>
                  <a:cubicBezTo>
                    <a:pt x="130" y="107"/>
                    <a:pt x="130" y="107"/>
                    <a:pt x="130" y="107"/>
                  </a:cubicBezTo>
                  <a:cubicBezTo>
                    <a:pt x="141" y="105"/>
                    <a:pt x="149" y="101"/>
                    <a:pt x="154" y="95"/>
                  </a:cubicBezTo>
                  <a:cubicBezTo>
                    <a:pt x="160" y="87"/>
                    <a:pt x="158" y="76"/>
                    <a:pt x="156" y="67"/>
                  </a:cubicBezTo>
                  <a:cubicBezTo>
                    <a:pt x="154" y="58"/>
                    <a:pt x="150" y="50"/>
                    <a:pt x="145" y="44"/>
                  </a:cubicBezTo>
                  <a:close/>
                  <a:moveTo>
                    <a:pt x="147" y="90"/>
                  </a:moveTo>
                  <a:cubicBezTo>
                    <a:pt x="146" y="92"/>
                    <a:pt x="143" y="94"/>
                    <a:pt x="140" y="96"/>
                  </a:cubicBezTo>
                  <a:cubicBezTo>
                    <a:pt x="140" y="94"/>
                    <a:pt x="140" y="91"/>
                    <a:pt x="140" y="89"/>
                  </a:cubicBezTo>
                  <a:cubicBezTo>
                    <a:pt x="138" y="82"/>
                    <a:pt x="133" y="77"/>
                    <a:pt x="127" y="75"/>
                  </a:cubicBezTo>
                  <a:cubicBezTo>
                    <a:pt x="120" y="73"/>
                    <a:pt x="111" y="76"/>
                    <a:pt x="105" y="81"/>
                  </a:cubicBezTo>
                  <a:cubicBezTo>
                    <a:pt x="104" y="83"/>
                    <a:pt x="104" y="85"/>
                    <a:pt x="105" y="87"/>
                  </a:cubicBezTo>
                  <a:cubicBezTo>
                    <a:pt x="107" y="88"/>
                    <a:pt x="110" y="88"/>
                    <a:pt x="111" y="87"/>
                  </a:cubicBezTo>
                  <a:cubicBezTo>
                    <a:pt x="115" y="83"/>
                    <a:pt x="120" y="82"/>
                    <a:pt x="125" y="83"/>
                  </a:cubicBezTo>
                  <a:cubicBezTo>
                    <a:pt x="127" y="84"/>
                    <a:pt x="131" y="86"/>
                    <a:pt x="132" y="91"/>
                  </a:cubicBezTo>
                  <a:cubicBezTo>
                    <a:pt x="133" y="96"/>
                    <a:pt x="130" y="98"/>
                    <a:pt x="128" y="99"/>
                  </a:cubicBezTo>
                  <a:cubicBezTo>
                    <a:pt x="126" y="99"/>
                    <a:pt x="123" y="100"/>
                    <a:pt x="120" y="100"/>
                  </a:cubicBezTo>
                  <a:cubicBezTo>
                    <a:pt x="109" y="101"/>
                    <a:pt x="100" y="102"/>
                    <a:pt x="92" y="103"/>
                  </a:cubicBezTo>
                  <a:cubicBezTo>
                    <a:pt x="92" y="102"/>
                    <a:pt x="92" y="102"/>
                    <a:pt x="91" y="101"/>
                  </a:cubicBezTo>
                  <a:cubicBezTo>
                    <a:pt x="89" y="99"/>
                    <a:pt x="88" y="96"/>
                    <a:pt x="89" y="93"/>
                  </a:cubicBezTo>
                  <a:cubicBezTo>
                    <a:pt x="90" y="89"/>
                    <a:pt x="93" y="85"/>
                    <a:pt x="98" y="84"/>
                  </a:cubicBezTo>
                  <a:cubicBezTo>
                    <a:pt x="100" y="83"/>
                    <a:pt x="101" y="81"/>
                    <a:pt x="100" y="79"/>
                  </a:cubicBezTo>
                  <a:cubicBezTo>
                    <a:pt x="99" y="77"/>
                    <a:pt x="97" y="76"/>
                    <a:pt x="95" y="76"/>
                  </a:cubicBezTo>
                  <a:cubicBezTo>
                    <a:pt x="88" y="79"/>
                    <a:pt x="82" y="84"/>
                    <a:pt x="81" y="91"/>
                  </a:cubicBezTo>
                  <a:cubicBezTo>
                    <a:pt x="80" y="96"/>
                    <a:pt x="81" y="100"/>
                    <a:pt x="83" y="104"/>
                  </a:cubicBezTo>
                  <a:cubicBezTo>
                    <a:pt x="70" y="106"/>
                    <a:pt x="63" y="109"/>
                    <a:pt x="61" y="115"/>
                  </a:cubicBezTo>
                  <a:cubicBezTo>
                    <a:pt x="60" y="117"/>
                    <a:pt x="59" y="120"/>
                    <a:pt x="58" y="122"/>
                  </a:cubicBezTo>
                  <a:cubicBezTo>
                    <a:pt x="57" y="127"/>
                    <a:pt x="55" y="136"/>
                    <a:pt x="52" y="136"/>
                  </a:cubicBezTo>
                  <a:cubicBezTo>
                    <a:pt x="49" y="136"/>
                    <a:pt x="48" y="135"/>
                    <a:pt x="48" y="132"/>
                  </a:cubicBezTo>
                  <a:cubicBezTo>
                    <a:pt x="48" y="124"/>
                    <a:pt x="44" y="115"/>
                    <a:pt x="40" y="106"/>
                  </a:cubicBezTo>
                  <a:cubicBezTo>
                    <a:pt x="40" y="106"/>
                    <a:pt x="39" y="105"/>
                    <a:pt x="39" y="105"/>
                  </a:cubicBezTo>
                  <a:cubicBezTo>
                    <a:pt x="40" y="100"/>
                    <a:pt x="42" y="96"/>
                    <a:pt x="45" y="93"/>
                  </a:cubicBezTo>
                  <a:cubicBezTo>
                    <a:pt x="49" y="90"/>
                    <a:pt x="54" y="89"/>
                    <a:pt x="58" y="88"/>
                  </a:cubicBezTo>
                  <a:cubicBezTo>
                    <a:pt x="59" y="93"/>
                    <a:pt x="62" y="96"/>
                    <a:pt x="66" y="99"/>
                  </a:cubicBezTo>
                  <a:cubicBezTo>
                    <a:pt x="67" y="100"/>
                    <a:pt x="68" y="100"/>
                    <a:pt x="68" y="100"/>
                  </a:cubicBezTo>
                  <a:cubicBezTo>
                    <a:pt x="70" y="100"/>
                    <a:pt x="71" y="99"/>
                    <a:pt x="72" y="98"/>
                  </a:cubicBezTo>
                  <a:cubicBezTo>
                    <a:pt x="73" y="96"/>
                    <a:pt x="72" y="94"/>
                    <a:pt x="71" y="93"/>
                  </a:cubicBezTo>
                  <a:cubicBezTo>
                    <a:pt x="68" y="91"/>
                    <a:pt x="65" y="88"/>
                    <a:pt x="66" y="85"/>
                  </a:cubicBezTo>
                  <a:cubicBezTo>
                    <a:pt x="67" y="82"/>
                    <a:pt x="70" y="80"/>
                    <a:pt x="72" y="80"/>
                  </a:cubicBezTo>
                  <a:cubicBezTo>
                    <a:pt x="75" y="80"/>
                    <a:pt x="76" y="78"/>
                    <a:pt x="76" y="76"/>
                  </a:cubicBezTo>
                  <a:cubicBezTo>
                    <a:pt x="76" y="74"/>
                    <a:pt x="75" y="72"/>
                    <a:pt x="72" y="72"/>
                  </a:cubicBezTo>
                  <a:cubicBezTo>
                    <a:pt x="67" y="72"/>
                    <a:pt x="62" y="76"/>
                    <a:pt x="60" y="80"/>
                  </a:cubicBezTo>
                  <a:cubicBezTo>
                    <a:pt x="53" y="80"/>
                    <a:pt x="46" y="83"/>
                    <a:pt x="40" y="87"/>
                  </a:cubicBezTo>
                  <a:cubicBezTo>
                    <a:pt x="39" y="88"/>
                    <a:pt x="37" y="90"/>
                    <a:pt x="36" y="92"/>
                  </a:cubicBezTo>
                  <a:cubicBezTo>
                    <a:pt x="35" y="87"/>
                    <a:pt x="34" y="80"/>
                    <a:pt x="34" y="74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3"/>
                    <a:pt x="37" y="71"/>
                    <a:pt x="39" y="71"/>
                  </a:cubicBezTo>
                  <a:cubicBezTo>
                    <a:pt x="40" y="71"/>
                    <a:pt x="43" y="71"/>
                    <a:pt x="45" y="74"/>
                  </a:cubicBezTo>
                  <a:cubicBezTo>
                    <a:pt x="46" y="76"/>
                    <a:pt x="49" y="77"/>
                    <a:pt x="51" y="75"/>
                  </a:cubicBezTo>
                  <a:cubicBezTo>
                    <a:pt x="52" y="74"/>
                    <a:pt x="53" y="72"/>
                    <a:pt x="52" y="70"/>
                  </a:cubicBezTo>
                  <a:cubicBezTo>
                    <a:pt x="48" y="65"/>
                    <a:pt x="43" y="63"/>
                    <a:pt x="38" y="63"/>
                  </a:cubicBezTo>
                  <a:cubicBezTo>
                    <a:pt x="37" y="63"/>
                    <a:pt x="37" y="63"/>
                    <a:pt x="36" y="63"/>
                  </a:cubicBezTo>
                  <a:cubicBezTo>
                    <a:pt x="36" y="61"/>
                    <a:pt x="37" y="58"/>
                    <a:pt x="39" y="55"/>
                  </a:cubicBezTo>
                  <a:cubicBezTo>
                    <a:pt x="40" y="52"/>
                    <a:pt x="43" y="49"/>
                    <a:pt x="45" y="46"/>
                  </a:cubicBezTo>
                  <a:cubicBezTo>
                    <a:pt x="46" y="54"/>
                    <a:pt x="50" y="61"/>
                    <a:pt x="59" y="64"/>
                  </a:cubicBezTo>
                  <a:cubicBezTo>
                    <a:pt x="60" y="64"/>
                    <a:pt x="60" y="64"/>
                    <a:pt x="60" y="64"/>
                  </a:cubicBezTo>
                  <a:cubicBezTo>
                    <a:pt x="62" y="64"/>
                    <a:pt x="64" y="63"/>
                    <a:pt x="64" y="61"/>
                  </a:cubicBezTo>
                  <a:cubicBezTo>
                    <a:pt x="65" y="59"/>
                    <a:pt x="63" y="57"/>
                    <a:pt x="61" y="56"/>
                  </a:cubicBezTo>
                  <a:cubicBezTo>
                    <a:pt x="53" y="54"/>
                    <a:pt x="53" y="45"/>
                    <a:pt x="53" y="40"/>
                  </a:cubicBezTo>
                  <a:cubicBezTo>
                    <a:pt x="55" y="38"/>
                    <a:pt x="57" y="37"/>
                    <a:pt x="60" y="36"/>
                  </a:cubicBezTo>
                  <a:cubicBezTo>
                    <a:pt x="66" y="37"/>
                    <a:pt x="71" y="40"/>
                    <a:pt x="74" y="45"/>
                  </a:cubicBezTo>
                  <a:cubicBezTo>
                    <a:pt x="76" y="48"/>
                    <a:pt x="77" y="51"/>
                    <a:pt x="77" y="54"/>
                  </a:cubicBezTo>
                  <a:cubicBezTo>
                    <a:pt x="72" y="55"/>
                    <a:pt x="68" y="58"/>
                    <a:pt x="65" y="62"/>
                  </a:cubicBezTo>
                  <a:cubicBezTo>
                    <a:pt x="64" y="63"/>
                    <a:pt x="64" y="66"/>
                    <a:pt x="66" y="67"/>
                  </a:cubicBezTo>
                  <a:cubicBezTo>
                    <a:pt x="68" y="69"/>
                    <a:pt x="70" y="68"/>
                    <a:pt x="71" y="67"/>
                  </a:cubicBezTo>
                  <a:cubicBezTo>
                    <a:pt x="74" y="63"/>
                    <a:pt x="78" y="62"/>
                    <a:pt x="82" y="62"/>
                  </a:cubicBezTo>
                  <a:cubicBezTo>
                    <a:pt x="85" y="62"/>
                    <a:pt x="88" y="64"/>
                    <a:pt x="89" y="66"/>
                  </a:cubicBezTo>
                  <a:cubicBezTo>
                    <a:pt x="89" y="67"/>
                    <a:pt x="91" y="68"/>
                    <a:pt x="92" y="68"/>
                  </a:cubicBezTo>
                  <a:cubicBezTo>
                    <a:pt x="93" y="68"/>
                    <a:pt x="94" y="68"/>
                    <a:pt x="94" y="68"/>
                  </a:cubicBezTo>
                  <a:cubicBezTo>
                    <a:pt x="96" y="67"/>
                    <a:pt x="97" y="64"/>
                    <a:pt x="96" y="62"/>
                  </a:cubicBezTo>
                  <a:cubicBezTo>
                    <a:pt x="94" y="58"/>
                    <a:pt x="90" y="55"/>
                    <a:pt x="85" y="54"/>
                  </a:cubicBezTo>
                  <a:cubicBezTo>
                    <a:pt x="85" y="49"/>
                    <a:pt x="84" y="44"/>
                    <a:pt x="81" y="40"/>
                  </a:cubicBezTo>
                  <a:cubicBezTo>
                    <a:pt x="79" y="37"/>
                    <a:pt x="76" y="34"/>
                    <a:pt x="72" y="32"/>
                  </a:cubicBezTo>
                  <a:cubicBezTo>
                    <a:pt x="73" y="32"/>
                    <a:pt x="73" y="32"/>
                    <a:pt x="73" y="32"/>
                  </a:cubicBezTo>
                  <a:cubicBezTo>
                    <a:pt x="73" y="32"/>
                    <a:pt x="73" y="32"/>
                    <a:pt x="73" y="32"/>
                  </a:cubicBezTo>
                  <a:cubicBezTo>
                    <a:pt x="78" y="31"/>
                    <a:pt x="85" y="30"/>
                    <a:pt x="92" y="30"/>
                  </a:cubicBezTo>
                  <a:cubicBezTo>
                    <a:pt x="98" y="35"/>
                    <a:pt x="99" y="42"/>
                    <a:pt x="97" y="46"/>
                  </a:cubicBezTo>
                  <a:cubicBezTo>
                    <a:pt x="96" y="48"/>
                    <a:pt x="97" y="51"/>
                    <a:pt x="99" y="52"/>
                  </a:cubicBezTo>
                  <a:cubicBezTo>
                    <a:pt x="99" y="52"/>
                    <a:pt x="100" y="52"/>
                    <a:pt x="100" y="52"/>
                  </a:cubicBezTo>
                  <a:cubicBezTo>
                    <a:pt x="102" y="52"/>
                    <a:pt x="103" y="51"/>
                    <a:pt x="104" y="50"/>
                  </a:cubicBezTo>
                  <a:cubicBezTo>
                    <a:pt x="107" y="44"/>
                    <a:pt x="106" y="37"/>
                    <a:pt x="103" y="31"/>
                  </a:cubicBezTo>
                  <a:cubicBezTo>
                    <a:pt x="108" y="32"/>
                    <a:pt x="112" y="33"/>
                    <a:pt x="117" y="34"/>
                  </a:cubicBezTo>
                  <a:cubicBezTo>
                    <a:pt x="120" y="44"/>
                    <a:pt x="118" y="52"/>
                    <a:pt x="110" y="57"/>
                  </a:cubicBezTo>
                  <a:cubicBezTo>
                    <a:pt x="108" y="58"/>
                    <a:pt x="108" y="60"/>
                    <a:pt x="109" y="62"/>
                  </a:cubicBezTo>
                  <a:cubicBezTo>
                    <a:pt x="110" y="63"/>
                    <a:pt x="111" y="64"/>
                    <a:pt x="112" y="64"/>
                  </a:cubicBezTo>
                  <a:cubicBezTo>
                    <a:pt x="113" y="64"/>
                    <a:pt x="114" y="64"/>
                    <a:pt x="114" y="63"/>
                  </a:cubicBezTo>
                  <a:cubicBezTo>
                    <a:pt x="123" y="58"/>
                    <a:pt x="127" y="49"/>
                    <a:pt x="126" y="38"/>
                  </a:cubicBezTo>
                  <a:cubicBezTo>
                    <a:pt x="130" y="41"/>
                    <a:pt x="135" y="44"/>
                    <a:pt x="138" y="48"/>
                  </a:cubicBezTo>
                  <a:cubicBezTo>
                    <a:pt x="139" y="54"/>
                    <a:pt x="139" y="59"/>
                    <a:pt x="137" y="61"/>
                  </a:cubicBezTo>
                  <a:cubicBezTo>
                    <a:pt x="135" y="63"/>
                    <a:pt x="132" y="64"/>
                    <a:pt x="128" y="64"/>
                  </a:cubicBezTo>
                  <a:cubicBezTo>
                    <a:pt x="126" y="64"/>
                    <a:pt x="124" y="66"/>
                    <a:pt x="124" y="68"/>
                  </a:cubicBezTo>
                  <a:cubicBezTo>
                    <a:pt x="124" y="70"/>
                    <a:pt x="126" y="72"/>
                    <a:pt x="128" y="72"/>
                  </a:cubicBezTo>
                  <a:cubicBezTo>
                    <a:pt x="135" y="72"/>
                    <a:pt x="140" y="70"/>
                    <a:pt x="143" y="66"/>
                  </a:cubicBezTo>
                  <a:cubicBezTo>
                    <a:pt x="144" y="65"/>
                    <a:pt x="145" y="63"/>
                    <a:pt x="146" y="60"/>
                  </a:cubicBezTo>
                  <a:cubicBezTo>
                    <a:pt x="147" y="63"/>
                    <a:pt x="148" y="66"/>
                    <a:pt x="148" y="69"/>
                  </a:cubicBezTo>
                  <a:cubicBezTo>
                    <a:pt x="150" y="77"/>
                    <a:pt x="151" y="85"/>
                    <a:pt x="147" y="9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89991" tIns="44996" rIns="89991" bIns="44996" numCol="1" anchor="t" anchorCtr="0" compatLnSpc="1">
              <a:prstTxWarp prst="textNoShape">
                <a:avLst/>
              </a:prstTxWarp>
            </a:bodyPr>
            <a:lstStyle/>
            <a:p>
              <a:pPr defTabSz="899960"/>
              <a:endParaRPr lang="en-US" sz="900" dirty="0">
                <a:solidFill>
                  <a:schemeClr val="bg1"/>
                </a:solidFill>
                <a:latin typeface="Proxima Nova" panose="02000506030000020004" pitchFamily="50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ACB7AAAC-DEBE-D11D-16B7-9BB6F40825AC}"/>
                </a:ext>
              </a:extLst>
            </p:cNvPr>
            <p:cNvSpPr txBox="1"/>
            <p:nvPr/>
          </p:nvSpPr>
          <p:spPr>
            <a:xfrm>
              <a:off x="7431872" y="4378700"/>
              <a:ext cx="590697" cy="21680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pPr defTabSz="899960"/>
              <a:r>
                <a:rPr lang="en-US" sz="1000" b="1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Test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81B61458-17BF-AE8B-7B35-32032373B32E}"/>
                </a:ext>
              </a:extLst>
            </p:cNvPr>
            <p:cNvSpPr txBox="1"/>
            <p:nvPr/>
          </p:nvSpPr>
          <p:spPr>
            <a:xfrm>
              <a:off x="9068923" y="1704049"/>
              <a:ext cx="1180922" cy="21680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pPr defTabSz="899960"/>
              <a:r>
                <a:rPr lang="en-US" sz="1000" b="1" dirty="0">
                  <a:solidFill>
                    <a:schemeClr val="bg1"/>
                  </a:solidFill>
                  <a:latin typeface="Proxima Nova" panose="02000506030000020004" pitchFamily="50" charset="0"/>
                </a:rPr>
                <a:t>Analyze, plan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72BEC99-8013-C36B-3435-AF9FA7C49ACF}"/>
                </a:ext>
              </a:extLst>
            </p:cNvPr>
            <p:cNvSpPr txBox="1"/>
            <p:nvPr/>
          </p:nvSpPr>
          <p:spPr>
            <a:xfrm>
              <a:off x="9068924" y="1995410"/>
              <a:ext cx="1285228" cy="63578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pPr marL="98755" indent="-98755" defTabSz="899960">
                <a:buFont typeface="Arial" panose="020B0604020202020204" pitchFamily="34" charset="0"/>
                <a:buChar char="•"/>
              </a:pPr>
              <a:r>
                <a:rPr lang="en-US" sz="600" dirty="0">
                  <a:solidFill>
                    <a:schemeClr val="bg1"/>
                  </a:solidFill>
                  <a:latin typeface="Proxima Nova" panose="02000506030000020004" pitchFamily="50" charset="0"/>
                </a:rPr>
                <a:t>Business value</a:t>
              </a:r>
            </a:p>
            <a:p>
              <a:pPr marL="98755" indent="-98755" defTabSz="899960">
                <a:buFont typeface="Arial" panose="020B0604020202020204" pitchFamily="34" charset="0"/>
                <a:buChar char="•"/>
              </a:pPr>
              <a:r>
                <a:rPr lang="en-US" sz="600" dirty="0">
                  <a:solidFill>
                    <a:schemeClr val="bg1"/>
                  </a:solidFill>
                  <a:latin typeface="Proxima Nova" panose="02000506030000020004" pitchFamily="50" charset="0"/>
                </a:rPr>
                <a:t>Prioritization of user stories</a:t>
              </a:r>
            </a:p>
            <a:p>
              <a:pPr marL="98755" indent="-98755" defTabSz="899960">
                <a:buFont typeface="Arial" panose="020B0604020202020204" pitchFamily="34" charset="0"/>
                <a:buChar char="•"/>
              </a:pPr>
              <a:r>
                <a:rPr lang="en-US" sz="600" dirty="0">
                  <a:solidFill>
                    <a:schemeClr val="bg1"/>
                  </a:solidFill>
                  <a:latin typeface="Proxima Nova" panose="02000506030000020004" pitchFamily="50" charset="0"/>
                </a:rPr>
                <a:t>CX</a:t>
              </a:r>
            </a:p>
            <a:p>
              <a:pPr marL="98755" indent="-98755" defTabSz="899960">
                <a:buFont typeface="Arial" panose="020B0604020202020204" pitchFamily="34" charset="0"/>
                <a:buChar char="•"/>
              </a:pPr>
              <a:r>
                <a:rPr lang="en-US" sz="600" dirty="0">
                  <a:solidFill>
                    <a:schemeClr val="bg1"/>
                  </a:solidFill>
                  <a:latin typeface="Proxima Nova" panose="02000506030000020004" pitchFamily="50" charset="0"/>
                </a:rPr>
                <a:t>Technical debt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9363E8AC-AF69-704D-FB1F-1ACC32B7AC20}"/>
                </a:ext>
              </a:extLst>
            </p:cNvPr>
            <p:cNvSpPr txBox="1"/>
            <p:nvPr/>
          </p:nvSpPr>
          <p:spPr>
            <a:xfrm>
              <a:off x="10400826" y="3465736"/>
              <a:ext cx="1135633" cy="5086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pPr marL="98755" indent="-98755" defTabSz="899960">
                <a:buFont typeface="Arial" panose="020B0604020202020204" pitchFamily="34" charset="0"/>
                <a:buChar char="•"/>
              </a:pPr>
              <a:r>
                <a:rPr lang="en-US" sz="600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Design modularity</a:t>
              </a:r>
            </a:p>
            <a:p>
              <a:pPr marL="98755" indent="-98755" defTabSz="899960">
                <a:buFont typeface="Arial" panose="020B0604020202020204" pitchFamily="34" charset="0"/>
                <a:buChar char="•"/>
              </a:pPr>
              <a:r>
                <a:rPr lang="en-US" sz="600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User experience</a:t>
              </a:r>
            </a:p>
            <a:p>
              <a:pPr marL="98755" indent="-98755" defTabSz="899960">
                <a:buFont typeface="Arial" panose="020B0604020202020204" pitchFamily="34" charset="0"/>
                <a:buChar char="•"/>
              </a:pPr>
              <a:r>
                <a:rPr lang="en-US" sz="600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Mockup, wireframe, create APIs</a:t>
              </a:r>
            </a:p>
          </p:txBody>
        </p:sp>
        <p:sp>
          <p:nvSpPr>
            <p:cNvPr id="25" name="Freeform 25">
              <a:extLst>
                <a:ext uri="{FF2B5EF4-FFF2-40B4-BE49-F238E27FC236}">
                  <a16:creationId xmlns:a16="http://schemas.microsoft.com/office/drawing/2014/main" id="{0DF58FD2-AF40-FE3F-7E7F-7444BCE3EB7F}"/>
                </a:ext>
              </a:extLst>
            </p:cNvPr>
            <p:cNvSpPr>
              <a:spLocks noEditPoints="1"/>
            </p:cNvSpPr>
            <p:nvPr/>
          </p:nvSpPr>
          <p:spPr bwMode="auto">
            <a:xfrm rot="212219">
              <a:off x="10758276" y="2725093"/>
              <a:ext cx="395021" cy="395021"/>
            </a:xfrm>
            <a:custGeom>
              <a:avLst/>
              <a:gdLst>
                <a:gd name="T0" fmla="*/ 166 w 248"/>
                <a:gd name="T1" fmla="*/ 62 h 248"/>
                <a:gd name="T2" fmla="*/ 166 w 248"/>
                <a:gd name="T3" fmla="*/ 90 h 248"/>
                <a:gd name="T4" fmla="*/ 194 w 248"/>
                <a:gd name="T5" fmla="*/ 90 h 248"/>
                <a:gd name="T6" fmla="*/ 194 w 248"/>
                <a:gd name="T7" fmla="*/ 62 h 248"/>
                <a:gd name="T8" fmla="*/ 172 w 248"/>
                <a:gd name="T9" fmla="*/ 85 h 248"/>
                <a:gd name="T10" fmla="*/ 172 w 248"/>
                <a:gd name="T11" fmla="*/ 68 h 248"/>
                <a:gd name="T12" fmla="*/ 188 w 248"/>
                <a:gd name="T13" fmla="*/ 68 h 248"/>
                <a:gd name="T14" fmla="*/ 110 w 248"/>
                <a:gd name="T15" fmla="*/ 38 h 248"/>
                <a:gd name="T16" fmla="*/ 124 w 248"/>
                <a:gd name="T17" fmla="*/ 72 h 248"/>
                <a:gd name="T18" fmla="*/ 144 w 248"/>
                <a:gd name="T19" fmla="*/ 52 h 248"/>
                <a:gd name="T20" fmla="*/ 110 w 248"/>
                <a:gd name="T21" fmla="*/ 38 h 248"/>
                <a:gd name="T22" fmla="*/ 116 w 248"/>
                <a:gd name="T23" fmla="*/ 61 h 248"/>
                <a:gd name="T24" fmla="*/ 124 w 248"/>
                <a:gd name="T25" fmla="*/ 40 h 248"/>
                <a:gd name="T26" fmla="*/ 136 w 248"/>
                <a:gd name="T27" fmla="*/ 52 h 248"/>
                <a:gd name="T28" fmla="*/ 61 w 248"/>
                <a:gd name="T29" fmla="*/ 61 h 248"/>
                <a:gd name="T30" fmla="*/ 72 w 248"/>
                <a:gd name="T31" fmla="*/ 88 h 248"/>
                <a:gd name="T32" fmla="*/ 88 w 248"/>
                <a:gd name="T33" fmla="*/ 72 h 248"/>
                <a:gd name="T34" fmla="*/ 61 w 248"/>
                <a:gd name="T35" fmla="*/ 61 h 248"/>
                <a:gd name="T36" fmla="*/ 66 w 248"/>
                <a:gd name="T37" fmla="*/ 78 h 248"/>
                <a:gd name="T38" fmla="*/ 72 w 248"/>
                <a:gd name="T39" fmla="*/ 64 h 248"/>
                <a:gd name="T40" fmla="*/ 80 w 248"/>
                <a:gd name="T41" fmla="*/ 72 h 248"/>
                <a:gd name="T42" fmla="*/ 73 w 248"/>
                <a:gd name="T43" fmla="*/ 111 h 248"/>
                <a:gd name="T44" fmla="*/ 32 w 248"/>
                <a:gd name="T45" fmla="*/ 128 h 248"/>
                <a:gd name="T46" fmla="*/ 56 w 248"/>
                <a:gd name="T47" fmla="*/ 152 h 248"/>
                <a:gd name="T48" fmla="*/ 73 w 248"/>
                <a:gd name="T49" fmla="*/ 111 h 248"/>
                <a:gd name="T50" fmla="*/ 67 w 248"/>
                <a:gd name="T51" fmla="*/ 139 h 248"/>
                <a:gd name="T52" fmla="*/ 40 w 248"/>
                <a:gd name="T53" fmla="*/ 128 h 248"/>
                <a:gd name="T54" fmla="*/ 56 w 248"/>
                <a:gd name="T55" fmla="*/ 112 h 248"/>
                <a:gd name="T56" fmla="*/ 67 w 248"/>
                <a:gd name="T57" fmla="*/ 139 h 248"/>
                <a:gd name="T58" fmla="*/ 0 w 248"/>
                <a:gd name="T59" fmla="*/ 124 h 248"/>
                <a:gd name="T60" fmla="*/ 72 w 248"/>
                <a:gd name="T61" fmla="*/ 184 h 248"/>
                <a:gd name="T62" fmla="*/ 130 w 248"/>
                <a:gd name="T63" fmla="*/ 182 h 248"/>
                <a:gd name="T64" fmla="*/ 120 w 248"/>
                <a:gd name="T65" fmla="*/ 200 h 248"/>
                <a:gd name="T66" fmla="*/ 128 w 248"/>
                <a:gd name="T67" fmla="*/ 248 h 248"/>
                <a:gd name="T68" fmla="*/ 190 w 248"/>
                <a:gd name="T69" fmla="*/ 229 h 248"/>
                <a:gd name="T70" fmla="*/ 195 w 248"/>
                <a:gd name="T71" fmla="*/ 225 h 248"/>
                <a:gd name="T72" fmla="*/ 124 w 248"/>
                <a:gd name="T73" fmla="*/ 0 h 248"/>
                <a:gd name="T74" fmla="*/ 186 w 248"/>
                <a:gd name="T75" fmla="*/ 222 h 248"/>
                <a:gd name="T76" fmla="*/ 128 w 248"/>
                <a:gd name="T77" fmla="*/ 240 h 248"/>
                <a:gd name="T78" fmla="*/ 121 w 248"/>
                <a:gd name="T79" fmla="*/ 208 h 248"/>
                <a:gd name="T80" fmla="*/ 136 w 248"/>
                <a:gd name="T81" fmla="*/ 176 h 248"/>
                <a:gd name="T82" fmla="*/ 103 w 248"/>
                <a:gd name="T83" fmla="*/ 174 h 248"/>
                <a:gd name="T84" fmla="*/ 9 w 248"/>
                <a:gd name="T85" fmla="*/ 140 h 248"/>
                <a:gd name="T86" fmla="*/ 124 w 248"/>
                <a:gd name="T87" fmla="*/ 8 h 248"/>
                <a:gd name="T88" fmla="*/ 191 w 248"/>
                <a:gd name="T89" fmla="*/ 219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8" h="248">
                  <a:moveTo>
                    <a:pt x="194" y="62"/>
                  </a:moveTo>
                  <a:cubicBezTo>
                    <a:pt x="186" y="54"/>
                    <a:pt x="174" y="54"/>
                    <a:pt x="166" y="62"/>
                  </a:cubicBezTo>
                  <a:cubicBezTo>
                    <a:pt x="162" y="66"/>
                    <a:pt x="160" y="71"/>
                    <a:pt x="160" y="76"/>
                  </a:cubicBezTo>
                  <a:cubicBezTo>
                    <a:pt x="160" y="81"/>
                    <a:pt x="162" y="86"/>
                    <a:pt x="166" y="90"/>
                  </a:cubicBezTo>
                  <a:cubicBezTo>
                    <a:pt x="170" y="94"/>
                    <a:pt x="175" y="96"/>
                    <a:pt x="180" y="96"/>
                  </a:cubicBezTo>
                  <a:cubicBezTo>
                    <a:pt x="185" y="96"/>
                    <a:pt x="190" y="94"/>
                    <a:pt x="194" y="90"/>
                  </a:cubicBezTo>
                  <a:cubicBezTo>
                    <a:pt x="202" y="82"/>
                    <a:pt x="202" y="70"/>
                    <a:pt x="194" y="62"/>
                  </a:cubicBezTo>
                  <a:cubicBezTo>
                    <a:pt x="194" y="62"/>
                    <a:pt x="194" y="62"/>
                    <a:pt x="194" y="62"/>
                  </a:cubicBezTo>
                  <a:close/>
                  <a:moveTo>
                    <a:pt x="188" y="85"/>
                  </a:moveTo>
                  <a:cubicBezTo>
                    <a:pt x="184" y="89"/>
                    <a:pt x="176" y="89"/>
                    <a:pt x="172" y="85"/>
                  </a:cubicBezTo>
                  <a:cubicBezTo>
                    <a:pt x="169" y="82"/>
                    <a:pt x="168" y="79"/>
                    <a:pt x="168" y="76"/>
                  </a:cubicBezTo>
                  <a:cubicBezTo>
                    <a:pt x="168" y="73"/>
                    <a:pt x="169" y="70"/>
                    <a:pt x="172" y="68"/>
                  </a:cubicBezTo>
                  <a:cubicBezTo>
                    <a:pt x="174" y="65"/>
                    <a:pt x="177" y="64"/>
                    <a:pt x="180" y="64"/>
                  </a:cubicBezTo>
                  <a:cubicBezTo>
                    <a:pt x="183" y="64"/>
                    <a:pt x="186" y="65"/>
                    <a:pt x="188" y="68"/>
                  </a:cubicBezTo>
                  <a:cubicBezTo>
                    <a:pt x="193" y="72"/>
                    <a:pt x="193" y="80"/>
                    <a:pt x="188" y="85"/>
                  </a:cubicBezTo>
                  <a:close/>
                  <a:moveTo>
                    <a:pt x="110" y="38"/>
                  </a:moveTo>
                  <a:cubicBezTo>
                    <a:pt x="102" y="46"/>
                    <a:pt x="102" y="58"/>
                    <a:pt x="110" y="66"/>
                  </a:cubicBezTo>
                  <a:cubicBezTo>
                    <a:pt x="114" y="70"/>
                    <a:pt x="119" y="72"/>
                    <a:pt x="124" y="72"/>
                  </a:cubicBezTo>
                  <a:cubicBezTo>
                    <a:pt x="129" y="72"/>
                    <a:pt x="134" y="70"/>
                    <a:pt x="138" y="66"/>
                  </a:cubicBezTo>
                  <a:cubicBezTo>
                    <a:pt x="142" y="62"/>
                    <a:pt x="144" y="57"/>
                    <a:pt x="144" y="52"/>
                  </a:cubicBezTo>
                  <a:cubicBezTo>
                    <a:pt x="144" y="47"/>
                    <a:pt x="142" y="42"/>
                    <a:pt x="138" y="38"/>
                  </a:cubicBezTo>
                  <a:cubicBezTo>
                    <a:pt x="130" y="30"/>
                    <a:pt x="118" y="30"/>
                    <a:pt x="110" y="38"/>
                  </a:cubicBezTo>
                  <a:close/>
                  <a:moveTo>
                    <a:pt x="132" y="61"/>
                  </a:moveTo>
                  <a:cubicBezTo>
                    <a:pt x="128" y="65"/>
                    <a:pt x="120" y="65"/>
                    <a:pt x="116" y="61"/>
                  </a:cubicBezTo>
                  <a:cubicBezTo>
                    <a:pt x="111" y="56"/>
                    <a:pt x="111" y="48"/>
                    <a:pt x="116" y="44"/>
                  </a:cubicBezTo>
                  <a:cubicBezTo>
                    <a:pt x="118" y="41"/>
                    <a:pt x="121" y="40"/>
                    <a:pt x="124" y="40"/>
                  </a:cubicBezTo>
                  <a:cubicBezTo>
                    <a:pt x="127" y="40"/>
                    <a:pt x="130" y="41"/>
                    <a:pt x="132" y="44"/>
                  </a:cubicBezTo>
                  <a:cubicBezTo>
                    <a:pt x="135" y="46"/>
                    <a:pt x="136" y="49"/>
                    <a:pt x="136" y="52"/>
                  </a:cubicBezTo>
                  <a:cubicBezTo>
                    <a:pt x="136" y="55"/>
                    <a:pt x="135" y="58"/>
                    <a:pt x="132" y="61"/>
                  </a:cubicBezTo>
                  <a:close/>
                  <a:moveTo>
                    <a:pt x="61" y="61"/>
                  </a:moveTo>
                  <a:cubicBezTo>
                    <a:pt x="54" y="67"/>
                    <a:pt x="54" y="77"/>
                    <a:pt x="61" y="83"/>
                  </a:cubicBezTo>
                  <a:cubicBezTo>
                    <a:pt x="64" y="86"/>
                    <a:pt x="68" y="88"/>
                    <a:pt x="72" y="88"/>
                  </a:cubicBezTo>
                  <a:cubicBezTo>
                    <a:pt x="76" y="88"/>
                    <a:pt x="80" y="86"/>
                    <a:pt x="83" y="83"/>
                  </a:cubicBezTo>
                  <a:cubicBezTo>
                    <a:pt x="86" y="80"/>
                    <a:pt x="88" y="76"/>
                    <a:pt x="88" y="72"/>
                  </a:cubicBezTo>
                  <a:cubicBezTo>
                    <a:pt x="88" y="68"/>
                    <a:pt x="86" y="64"/>
                    <a:pt x="83" y="61"/>
                  </a:cubicBezTo>
                  <a:cubicBezTo>
                    <a:pt x="77" y="55"/>
                    <a:pt x="67" y="55"/>
                    <a:pt x="61" y="61"/>
                  </a:cubicBezTo>
                  <a:close/>
                  <a:moveTo>
                    <a:pt x="78" y="78"/>
                  </a:moveTo>
                  <a:cubicBezTo>
                    <a:pt x="75" y="81"/>
                    <a:pt x="69" y="81"/>
                    <a:pt x="66" y="78"/>
                  </a:cubicBezTo>
                  <a:cubicBezTo>
                    <a:pt x="63" y="75"/>
                    <a:pt x="63" y="70"/>
                    <a:pt x="66" y="66"/>
                  </a:cubicBezTo>
                  <a:cubicBezTo>
                    <a:pt x="68" y="65"/>
                    <a:pt x="70" y="64"/>
                    <a:pt x="72" y="64"/>
                  </a:cubicBezTo>
                  <a:cubicBezTo>
                    <a:pt x="74" y="64"/>
                    <a:pt x="76" y="65"/>
                    <a:pt x="78" y="66"/>
                  </a:cubicBezTo>
                  <a:cubicBezTo>
                    <a:pt x="79" y="68"/>
                    <a:pt x="80" y="70"/>
                    <a:pt x="80" y="72"/>
                  </a:cubicBezTo>
                  <a:cubicBezTo>
                    <a:pt x="80" y="74"/>
                    <a:pt x="79" y="76"/>
                    <a:pt x="78" y="78"/>
                  </a:cubicBezTo>
                  <a:close/>
                  <a:moveTo>
                    <a:pt x="73" y="111"/>
                  </a:moveTo>
                  <a:cubicBezTo>
                    <a:pt x="64" y="102"/>
                    <a:pt x="48" y="102"/>
                    <a:pt x="39" y="111"/>
                  </a:cubicBezTo>
                  <a:cubicBezTo>
                    <a:pt x="34" y="116"/>
                    <a:pt x="32" y="122"/>
                    <a:pt x="32" y="128"/>
                  </a:cubicBezTo>
                  <a:cubicBezTo>
                    <a:pt x="32" y="134"/>
                    <a:pt x="34" y="141"/>
                    <a:pt x="39" y="145"/>
                  </a:cubicBezTo>
                  <a:cubicBezTo>
                    <a:pt x="44" y="150"/>
                    <a:pt x="50" y="152"/>
                    <a:pt x="56" y="152"/>
                  </a:cubicBezTo>
                  <a:cubicBezTo>
                    <a:pt x="62" y="152"/>
                    <a:pt x="68" y="150"/>
                    <a:pt x="73" y="145"/>
                  </a:cubicBezTo>
                  <a:cubicBezTo>
                    <a:pt x="82" y="136"/>
                    <a:pt x="82" y="120"/>
                    <a:pt x="73" y="111"/>
                  </a:cubicBezTo>
                  <a:cubicBezTo>
                    <a:pt x="73" y="111"/>
                    <a:pt x="73" y="111"/>
                    <a:pt x="73" y="111"/>
                  </a:cubicBezTo>
                  <a:close/>
                  <a:moveTo>
                    <a:pt x="67" y="139"/>
                  </a:moveTo>
                  <a:cubicBezTo>
                    <a:pt x="61" y="146"/>
                    <a:pt x="51" y="146"/>
                    <a:pt x="45" y="139"/>
                  </a:cubicBezTo>
                  <a:cubicBezTo>
                    <a:pt x="42" y="136"/>
                    <a:pt x="40" y="132"/>
                    <a:pt x="40" y="128"/>
                  </a:cubicBezTo>
                  <a:cubicBezTo>
                    <a:pt x="40" y="124"/>
                    <a:pt x="42" y="120"/>
                    <a:pt x="45" y="117"/>
                  </a:cubicBezTo>
                  <a:cubicBezTo>
                    <a:pt x="48" y="114"/>
                    <a:pt x="52" y="112"/>
                    <a:pt x="56" y="112"/>
                  </a:cubicBezTo>
                  <a:cubicBezTo>
                    <a:pt x="60" y="112"/>
                    <a:pt x="64" y="114"/>
                    <a:pt x="67" y="117"/>
                  </a:cubicBezTo>
                  <a:cubicBezTo>
                    <a:pt x="74" y="123"/>
                    <a:pt x="74" y="133"/>
                    <a:pt x="67" y="139"/>
                  </a:cubicBezTo>
                  <a:close/>
                  <a:moveTo>
                    <a:pt x="124" y="0"/>
                  </a:moveTo>
                  <a:cubicBezTo>
                    <a:pt x="56" y="0"/>
                    <a:pt x="0" y="56"/>
                    <a:pt x="0" y="124"/>
                  </a:cubicBezTo>
                  <a:cubicBezTo>
                    <a:pt x="0" y="130"/>
                    <a:pt x="0" y="135"/>
                    <a:pt x="1" y="141"/>
                  </a:cubicBezTo>
                  <a:cubicBezTo>
                    <a:pt x="5" y="161"/>
                    <a:pt x="21" y="184"/>
                    <a:pt x="72" y="184"/>
                  </a:cubicBezTo>
                  <a:cubicBezTo>
                    <a:pt x="84" y="184"/>
                    <a:pt x="95" y="183"/>
                    <a:pt x="104" y="181"/>
                  </a:cubicBezTo>
                  <a:cubicBezTo>
                    <a:pt x="117" y="180"/>
                    <a:pt x="127" y="179"/>
                    <a:pt x="130" y="182"/>
                  </a:cubicBezTo>
                  <a:cubicBezTo>
                    <a:pt x="132" y="184"/>
                    <a:pt x="133" y="187"/>
                    <a:pt x="132" y="193"/>
                  </a:cubicBezTo>
                  <a:cubicBezTo>
                    <a:pt x="131" y="197"/>
                    <a:pt x="128" y="198"/>
                    <a:pt x="120" y="200"/>
                  </a:cubicBezTo>
                  <a:cubicBezTo>
                    <a:pt x="110" y="202"/>
                    <a:pt x="96" y="204"/>
                    <a:pt x="96" y="224"/>
                  </a:cubicBezTo>
                  <a:cubicBezTo>
                    <a:pt x="96" y="238"/>
                    <a:pt x="108" y="247"/>
                    <a:pt x="128" y="248"/>
                  </a:cubicBezTo>
                  <a:cubicBezTo>
                    <a:pt x="149" y="247"/>
                    <a:pt x="169" y="241"/>
                    <a:pt x="187" y="231"/>
                  </a:cubicBezTo>
                  <a:cubicBezTo>
                    <a:pt x="188" y="230"/>
                    <a:pt x="189" y="229"/>
                    <a:pt x="190" y="229"/>
                  </a:cubicBezTo>
                  <a:cubicBezTo>
                    <a:pt x="192" y="227"/>
                    <a:pt x="193" y="227"/>
                    <a:pt x="195" y="226"/>
                  </a:cubicBezTo>
                  <a:cubicBezTo>
                    <a:pt x="195" y="226"/>
                    <a:pt x="195" y="226"/>
                    <a:pt x="195" y="225"/>
                  </a:cubicBezTo>
                  <a:cubicBezTo>
                    <a:pt x="228" y="202"/>
                    <a:pt x="248" y="164"/>
                    <a:pt x="248" y="124"/>
                  </a:cubicBezTo>
                  <a:cubicBezTo>
                    <a:pt x="248" y="56"/>
                    <a:pt x="192" y="0"/>
                    <a:pt x="124" y="0"/>
                  </a:cubicBezTo>
                  <a:close/>
                  <a:moveTo>
                    <a:pt x="191" y="219"/>
                  </a:moveTo>
                  <a:cubicBezTo>
                    <a:pt x="189" y="220"/>
                    <a:pt x="187" y="221"/>
                    <a:pt x="186" y="222"/>
                  </a:cubicBezTo>
                  <a:cubicBezTo>
                    <a:pt x="185" y="223"/>
                    <a:pt x="184" y="223"/>
                    <a:pt x="183" y="224"/>
                  </a:cubicBezTo>
                  <a:cubicBezTo>
                    <a:pt x="166" y="234"/>
                    <a:pt x="147" y="239"/>
                    <a:pt x="128" y="240"/>
                  </a:cubicBezTo>
                  <a:cubicBezTo>
                    <a:pt x="121" y="240"/>
                    <a:pt x="104" y="237"/>
                    <a:pt x="104" y="224"/>
                  </a:cubicBezTo>
                  <a:cubicBezTo>
                    <a:pt x="104" y="212"/>
                    <a:pt x="111" y="210"/>
                    <a:pt x="121" y="208"/>
                  </a:cubicBezTo>
                  <a:cubicBezTo>
                    <a:pt x="129" y="206"/>
                    <a:pt x="139" y="204"/>
                    <a:pt x="140" y="194"/>
                  </a:cubicBezTo>
                  <a:cubicBezTo>
                    <a:pt x="141" y="186"/>
                    <a:pt x="140" y="180"/>
                    <a:pt x="136" y="176"/>
                  </a:cubicBezTo>
                  <a:cubicBezTo>
                    <a:pt x="133" y="173"/>
                    <a:pt x="128" y="172"/>
                    <a:pt x="122" y="172"/>
                  </a:cubicBezTo>
                  <a:cubicBezTo>
                    <a:pt x="117" y="172"/>
                    <a:pt x="110" y="173"/>
                    <a:pt x="103" y="174"/>
                  </a:cubicBezTo>
                  <a:cubicBezTo>
                    <a:pt x="94" y="175"/>
                    <a:pt x="84" y="176"/>
                    <a:pt x="72" y="176"/>
                  </a:cubicBezTo>
                  <a:cubicBezTo>
                    <a:pt x="35" y="176"/>
                    <a:pt x="14" y="164"/>
                    <a:pt x="9" y="140"/>
                  </a:cubicBezTo>
                  <a:cubicBezTo>
                    <a:pt x="8" y="134"/>
                    <a:pt x="8" y="129"/>
                    <a:pt x="8" y="124"/>
                  </a:cubicBezTo>
                  <a:cubicBezTo>
                    <a:pt x="8" y="60"/>
                    <a:pt x="60" y="8"/>
                    <a:pt x="124" y="8"/>
                  </a:cubicBezTo>
                  <a:cubicBezTo>
                    <a:pt x="188" y="8"/>
                    <a:pt x="240" y="60"/>
                    <a:pt x="240" y="124"/>
                  </a:cubicBezTo>
                  <a:cubicBezTo>
                    <a:pt x="240" y="162"/>
                    <a:pt x="222" y="197"/>
                    <a:pt x="191" y="219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89991" tIns="44996" rIns="89991" bIns="44996" numCol="1" anchor="t" anchorCtr="0" compatLnSpc="1">
              <a:prstTxWarp prst="textNoShape">
                <a:avLst/>
              </a:prstTxWarp>
            </a:bodyPr>
            <a:lstStyle/>
            <a:p>
              <a:pPr defTabSz="899960"/>
              <a:endParaRPr lang="en-PH" sz="900">
                <a:solidFill>
                  <a:srgbClr val="000000"/>
                </a:solidFill>
                <a:latin typeface="Proxima Nova" panose="02000506030000020004" pitchFamily="50" charset="0"/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3C09FB61-257C-CB99-7E74-EFBF9479DFA1}"/>
                </a:ext>
              </a:extLst>
            </p:cNvPr>
            <p:cNvSpPr txBox="1"/>
            <p:nvPr/>
          </p:nvSpPr>
          <p:spPr>
            <a:xfrm>
              <a:off x="10400825" y="3178205"/>
              <a:ext cx="955300" cy="21680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pPr defTabSz="899960"/>
              <a:r>
                <a:rPr lang="en-US" sz="1000" b="1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Design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B985FD8B-0D91-716A-07BC-EED53014110D}"/>
                </a:ext>
              </a:extLst>
            </p:cNvPr>
            <p:cNvSpPr txBox="1"/>
            <p:nvPr/>
          </p:nvSpPr>
          <p:spPr>
            <a:xfrm>
              <a:off x="9330129" y="5053826"/>
              <a:ext cx="1236028" cy="43361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pPr defTabSz="899960"/>
              <a:r>
                <a:rPr lang="en-NL" sz="1000" b="1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Build</a:t>
              </a:r>
              <a:r>
                <a:rPr lang="en-US" sz="1000" b="1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, </a:t>
              </a:r>
              <a:r>
                <a:rPr lang="en-NL" sz="1000" b="1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maintain</a:t>
              </a:r>
              <a:endParaRPr lang="en-US" sz="1000" b="1" dirty="0">
                <a:solidFill>
                  <a:srgbClr val="000000"/>
                </a:solidFill>
                <a:latin typeface="Proxima Nova" panose="02000506030000020004" pitchFamily="50" charset="0"/>
              </a:endParaRPr>
            </a:p>
          </p:txBody>
        </p:sp>
        <p:sp>
          <p:nvSpPr>
            <p:cNvPr id="28" name="Freeform 43">
              <a:extLst>
                <a:ext uri="{FF2B5EF4-FFF2-40B4-BE49-F238E27FC236}">
                  <a16:creationId xmlns:a16="http://schemas.microsoft.com/office/drawing/2014/main" id="{EC4E1BB8-9C53-6035-9513-89B8F109F11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168860" y="5647414"/>
              <a:ext cx="395021" cy="395021"/>
            </a:xfrm>
            <a:custGeom>
              <a:avLst/>
              <a:gdLst>
                <a:gd name="T0" fmla="*/ 232 w 248"/>
                <a:gd name="T1" fmla="*/ 168 h 204"/>
                <a:gd name="T2" fmla="*/ 244 w 248"/>
                <a:gd name="T3" fmla="*/ 56 h 204"/>
                <a:gd name="T4" fmla="*/ 244 w 248"/>
                <a:gd name="T5" fmla="*/ 48 h 204"/>
                <a:gd name="T6" fmla="*/ 208 w 248"/>
                <a:gd name="T7" fmla="*/ 8 h 204"/>
                <a:gd name="T8" fmla="*/ 216 w 248"/>
                <a:gd name="T9" fmla="*/ 4 h 204"/>
                <a:gd name="T10" fmla="*/ 164 w 248"/>
                <a:gd name="T11" fmla="*/ 0 h 204"/>
                <a:gd name="T12" fmla="*/ 164 w 248"/>
                <a:gd name="T13" fmla="*/ 8 h 204"/>
                <a:gd name="T14" fmla="*/ 168 w 248"/>
                <a:gd name="T15" fmla="*/ 48 h 204"/>
                <a:gd name="T16" fmla="*/ 144 w 248"/>
                <a:gd name="T17" fmla="*/ 8 h 204"/>
                <a:gd name="T18" fmla="*/ 152 w 248"/>
                <a:gd name="T19" fmla="*/ 4 h 204"/>
                <a:gd name="T20" fmla="*/ 100 w 248"/>
                <a:gd name="T21" fmla="*/ 0 h 204"/>
                <a:gd name="T22" fmla="*/ 100 w 248"/>
                <a:gd name="T23" fmla="*/ 8 h 204"/>
                <a:gd name="T24" fmla="*/ 104 w 248"/>
                <a:gd name="T25" fmla="*/ 48 h 204"/>
                <a:gd name="T26" fmla="*/ 80 w 248"/>
                <a:gd name="T27" fmla="*/ 8 h 204"/>
                <a:gd name="T28" fmla="*/ 88 w 248"/>
                <a:gd name="T29" fmla="*/ 4 h 204"/>
                <a:gd name="T30" fmla="*/ 36 w 248"/>
                <a:gd name="T31" fmla="*/ 0 h 204"/>
                <a:gd name="T32" fmla="*/ 36 w 248"/>
                <a:gd name="T33" fmla="*/ 8 h 204"/>
                <a:gd name="T34" fmla="*/ 40 w 248"/>
                <a:gd name="T35" fmla="*/ 48 h 204"/>
                <a:gd name="T36" fmla="*/ 0 w 248"/>
                <a:gd name="T37" fmla="*/ 52 h 204"/>
                <a:gd name="T38" fmla="*/ 16 w 248"/>
                <a:gd name="T39" fmla="*/ 56 h 204"/>
                <a:gd name="T40" fmla="*/ 8 w 248"/>
                <a:gd name="T41" fmla="*/ 168 h 204"/>
                <a:gd name="T42" fmla="*/ 0 w 248"/>
                <a:gd name="T43" fmla="*/ 196 h 204"/>
                <a:gd name="T44" fmla="*/ 240 w 248"/>
                <a:gd name="T45" fmla="*/ 204 h 204"/>
                <a:gd name="T46" fmla="*/ 248 w 248"/>
                <a:gd name="T47" fmla="*/ 176 h 204"/>
                <a:gd name="T48" fmla="*/ 176 w 248"/>
                <a:gd name="T49" fmla="*/ 72 h 204"/>
                <a:gd name="T50" fmla="*/ 200 w 248"/>
                <a:gd name="T51" fmla="*/ 132 h 204"/>
                <a:gd name="T52" fmla="*/ 176 w 248"/>
                <a:gd name="T53" fmla="*/ 132 h 204"/>
                <a:gd name="T54" fmla="*/ 200 w 248"/>
                <a:gd name="T55" fmla="*/ 8 h 204"/>
                <a:gd name="T56" fmla="*/ 176 w 248"/>
                <a:gd name="T57" fmla="*/ 64 h 204"/>
                <a:gd name="T58" fmla="*/ 200 w 248"/>
                <a:gd name="T59" fmla="*/ 8 h 204"/>
                <a:gd name="T60" fmla="*/ 136 w 248"/>
                <a:gd name="T61" fmla="*/ 92 h 204"/>
                <a:gd name="T62" fmla="*/ 124 w 248"/>
                <a:gd name="T63" fmla="*/ 144 h 204"/>
                <a:gd name="T64" fmla="*/ 112 w 248"/>
                <a:gd name="T65" fmla="*/ 92 h 204"/>
                <a:gd name="T66" fmla="*/ 136 w 248"/>
                <a:gd name="T67" fmla="*/ 84 h 204"/>
                <a:gd name="T68" fmla="*/ 112 w 248"/>
                <a:gd name="T69" fmla="*/ 8 h 204"/>
                <a:gd name="T70" fmla="*/ 48 w 248"/>
                <a:gd name="T71" fmla="*/ 44 h 204"/>
                <a:gd name="T72" fmla="*/ 72 w 248"/>
                <a:gd name="T73" fmla="*/ 132 h 204"/>
                <a:gd name="T74" fmla="*/ 48 w 248"/>
                <a:gd name="T75" fmla="*/ 132 h 204"/>
                <a:gd name="T76" fmla="*/ 72 w 248"/>
                <a:gd name="T77" fmla="*/ 8 h 204"/>
                <a:gd name="T78" fmla="*/ 48 w 248"/>
                <a:gd name="T79" fmla="*/ 36 h 204"/>
                <a:gd name="T80" fmla="*/ 72 w 248"/>
                <a:gd name="T81" fmla="*/ 8 h 204"/>
                <a:gd name="T82" fmla="*/ 40 w 248"/>
                <a:gd name="T83" fmla="*/ 56 h 204"/>
                <a:gd name="T84" fmla="*/ 60 w 248"/>
                <a:gd name="T85" fmla="*/ 152 h 204"/>
                <a:gd name="T86" fmla="*/ 80 w 248"/>
                <a:gd name="T87" fmla="*/ 56 h 204"/>
                <a:gd name="T88" fmla="*/ 104 w 248"/>
                <a:gd name="T89" fmla="*/ 132 h 204"/>
                <a:gd name="T90" fmla="*/ 144 w 248"/>
                <a:gd name="T91" fmla="*/ 132 h 204"/>
                <a:gd name="T92" fmla="*/ 168 w 248"/>
                <a:gd name="T93" fmla="*/ 56 h 204"/>
                <a:gd name="T94" fmla="*/ 188 w 248"/>
                <a:gd name="T95" fmla="*/ 152 h 204"/>
                <a:gd name="T96" fmla="*/ 208 w 248"/>
                <a:gd name="T97" fmla="*/ 56 h 204"/>
                <a:gd name="T98" fmla="*/ 224 w 248"/>
                <a:gd name="T99" fmla="*/ 168 h 204"/>
                <a:gd name="T100" fmla="*/ 24 w 248"/>
                <a:gd name="T101" fmla="*/ 56 h 204"/>
                <a:gd name="T102" fmla="*/ 8 w 248"/>
                <a:gd name="T103" fmla="*/ 196 h 204"/>
                <a:gd name="T104" fmla="*/ 240 w 248"/>
                <a:gd name="T105" fmla="*/ 176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48" h="204">
                  <a:moveTo>
                    <a:pt x="240" y="168"/>
                  </a:moveTo>
                  <a:cubicBezTo>
                    <a:pt x="232" y="168"/>
                    <a:pt x="232" y="168"/>
                    <a:pt x="232" y="168"/>
                  </a:cubicBezTo>
                  <a:cubicBezTo>
                    <a:pt x="232" y="56"/>
                    <a:pt x="232" y="56"/>
                    <a:pt x="232" y="56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6" y="56"/>
                    <a:pt x="248" y="54"/>
                    <a:pt x="248" y="52"/>
                  </a:cubicBezTo>
                  <a:cubicBezTo>
                    <a:pt x="248" y="49"/>
                    <a:pt x="246" y="48"/>
                    <a:pt x="244" y="48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8" y="8"/>
                    <a:pt x="208" y="8"/>
                    <a:pt x="208" y="8"/>
                  </a:cubicBezTo>
                  <a:cubicBezTo>
                    <a:pt x="212" y="8"/>
                    <a:pt x="212" y="8"/>
                    <a:pt x="212" y="8"/>
                  </a:cubicBezTo>
                  <a:cubicBezTo>
                    <a:pt x="214" y="8"/>
                    <a:pt x="216" y="6"/>
                    <a:pt x="216" y="4"/>
                  </a:cubicBezTo>
                  <a:cubicBezTo>
                    <a:pt x="216" y="1"/>
                    <a:pt x="214" y="0"/>
                    <a:pt x="212" y="0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2" y="0"/>
                    <a:pt x="160" y="1"/>
                    <a:pt x="160" y="4"/>
                  </a:cubicBezTo>
                  <a:cubicBezTo>
                    <a:pt x="160" y="6"/>
                    <a:pt x="162" y="8"/>
                    <a:pt x="164" y="8"/>
                  </a:cubicBezTo>
                  <a:cubicBezTo>
                    <a:pt x="168" y="8"/>
                    <a:pt x="168" y="8"/>
                    <a:pt x="168" y="8"/>
                  </a:cubicBezTo>
                  <a:cubicBezTo>
                    <a:pt x="168" y="48"/>
                    <a:pt x="168" y="48"/>
                    <a:pt x="168" y="48"/>
                  </a:cubicBezTo>
                  <a:cubicBezTo>
                    <a:pt x="144" y="48"/>
                    <a:pt x="144" y="48"/>
                    <a:pt x="144" y="48"/>
                  </a:cubicBezTo>
                  <a:cubicBezTo>
                    <a:pt x="144" y="8"/>
                    <a:pt x="144" y="8"/>
                    <a:pt x="144" y="8"/>
                  </a:cubicBezTo>
                  <a:cubicBezTo>
                    <a:pt x="148" y="8"/>
                    <a:pt x="148" y="8"/>
                    <a:pt x="148" y="8"/>
                  </a:cubicBezTo>
                  <a:cubicBezTo>
                    <a:pt x="150" y="8"/>
                    <a:pt x="152" y="6"/>
                    <a:pt x="152" y="4"/>
                  </a:cubicBezTo>
                  <a:cubicBezTo>
                    <a:pt x="152" y="1"/>
                    <a:pt x="150" y="0"/>
                    <a:pt x="148" y="0"/>
                  </a:cubicBezTo>
                  <a:cubicBezTo>
                    <a:pt x="100" y="0"/>
                    <a:pt x="100" y="0"/>
                    <a:pt x="100" y="0"/>
                  </a:cubicBezTo>
                  <a:cubicBezTo>
                    <a:pt x="98" y="0"/>
                    <a:pt x="96" y="1"/>
                    <a:pt x="96" y="4"/>
                  </a:cubicBezTo>
                  <a:cubicBezTo>
                    <a:pt x="96" y="6"/>
                    <a:pt x="98" y="8"/>
                    <a:pt x="100" y="8"/>
                  </a:cubicBezTo>
                  <a:cubicBezTo>
                    <a:pt x="104" y="8"/>
                    <a:pt x="104" y="8"/>
                    <a:pt x="104" y="8"/>
                  </a:cubicBezTo>
                  <a:cubicBezTo>
                    <a:pt x="104" y="48"/>
                    <a:pt x="104" y="48"/>
                    <a:pt x="104" y="48"/>
                  </a:cubicBezTo>
                  <a:cubicBezTo>
                    <a:pt x="80" y="48"/>
                    <a:pt x="80" y="48"/>
                    <a:pt x="80" y="4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4" y="8"/>
                    <a:pt x="84" y="8"/>
                    <a:pt x="84" y="8"/>
                  </a:cubicBezTo>
                  <a:cubicBezTo>
                    <a:pt x="86" y="8"/>
                    <a:pt x="88" y="6"/>
                    <a:pt x="88" y="4"/>
                  </a:cubicBezTo>
                  <a:cubicBezTo>
                    <a:pt x="88" y="1"/>
                    <a:pt x="86" y="0"/>
                    <a:pt x="84" y="0"/>
                  </a:cubicBezTo>
                  <a:cubicBezTo>
                    <a:pt x="36" y="0"/>
                    <a:pt x="36" y="0"/>
                    <a:pt x="36" y="0"/>
                  </a:cubicBezTo>
                  <a:cubicBezTo>
                    <a:pt x="34" y="0"/>
                    <a:pt x="32" y="1"/>
                    <a:pt x="32" y="4"/>
                  </a:cubicBezTo>
                  <a:cubicBezTo>
                    <a:pt x="32" y="6"/>
                    <a:pt x="34" y="8"/>
                    <a:pt x="36" y="8"/>
                  </a:cubicBezTo>
                  <a:cubicBezTo>
                    <a:pt x="40" y="8"/>
                    <a:pt x="40" y="8"/>
                    <a:pt x="40" y="8"/>
                  </a:cubicBezTo>
                  <a:cubicBezTo>
                    <a:pt x="40" y="48"/>
                    <a:pt x="40" y="48"/>
                    <a:pt x="40" y="48"/>
                  </a:cubicBezTo>
                  <a:cubicBezTo>
                    <a:pt x="4" y="48"/>
                    <a:pt x="4" y="48"/>
                    <a:pt x="4" y="48"/>
                  </a:cubicBezTo>
                  <a:cubicBezTo>
                    <a:pt x="2" y="48"/>
                    <a:pt x="0" y="49"/>
                    <a:pt x="0" y="52"/>
                  </a:cubicBezTo>
                  <a:cubicBezTo>
                    <a:pt x="0" y="54"/>
                    <a:pt x="2" y="56"/>
                    <a:pt x="4" y="56"/>
                  </a:cubicBezTo>
                  <a:cubicBezTo>
                    <a:pt x="16" y="56"/>
                    <a:pt x="16" y="56"/>
                    <a:pt x="16" y="56"/>
                  </a:cubicBezTo>
                  <a:cubicBezTo>
                    <a:pt x="16" y="168"/>
                    <a:pt x="16" y="168"/>
                    <a:pt x="16" y="168"/>
                  </a:cubicBezTo>
                  <a:cubicBezTo>
                    <a:pt x="8" y="168"/>
                    <a:pt x="8" y="168"/>
                    <a:pt x="8" y="168"/>
                  </a:cubicBezTo>
                  <a:cubicBezTo>
                    <a:pt x="4" y="168"/>
                    <a:pt x="0" y="171"/>
                    <a:pt x="0" y="176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200"/>
                    <a:pt x="4" y="204"/>
                    <a:pt x="8" y="204"/>
                  </a:cubicBezTo>
                  <a:cubicBezTo>
                    <a:pt x="240" y="204"/>
                    <a:pt x="240" y="204"/>
                    <a:pt x="240" y="204"/>
                  </a:cubicBezTo>
                  <a:cubicBezTo>
                    <a:pt x="244" y="204"/>
                    <a:pt x="248" y="200"/>
                    <a:pt x="248" y="196"/>
                  </a:cubicBezTo>
                  <a:cubicBezTo>
                    <a:pt x="248" y="176"/>
                    <a:pt x="248" y="176"/>
                    <a:pt x="248" y="176"/>
                  </a:cubicBezTo>
                  <a:cubicBezTo>
                    <a:pt x="248" y="171"/>
                    <a:pt x="244" y="168"/>
                    <a:pt x="240" y="168"/>
                  </a:cubicBezTo>
                  <a:close/>
                  <a:moveTo>
                    <a:pt x="176" y="72"/>
                  </a:moveTo>
                  <a:cubicBezTo>
                    <a:pt x="200" y="72"/>
                    <a:pt x="200" y="72"/>
                    <a:pt x="200" y="72"/>
                  </a:cubicBezTo>
                  <a:cubicBezTo>
                    <a:pt x="200" y="132"/>
                    <a:pt x="200" y="132"/>
                    <a:pt x="200" y="132"/>
                  </a:cubicBezTo>
                  <a:cubicBezTo>
                    <a:pt x="200" y="138"/>
                    <a:pt x="195" y="144"/>
                    <a:pt x="188" y="144"/>
                  </a:cubicBezTo>
                  <a:cubicBezTo>
                    <a:pt x="181" y="144"/>
                    <a:pt x="176" y="138"/>
                    <a:pt x="176" y="132"/>
                  </a:cubicBezTo>
                  <a:lnTo>
                    <a:pt x="176" y="72"/>
                  </a:lnTo>
                  <a:close/>
                  <a:moveTo>
                    <a:pt x="200" y="8"/>
                  </a:moveTo>
                  <a:cubicBezTo>
                    <a:pt x="200" y="64"/>
                    <a:pt x="200" y="64"/>
                    <a:pt x="200" y="64"/>
                  </a:cubicBezTo>
                  <a:cubicBezTo>
                    <a:pt x="176" y="64"/>
                    <a:pt x="176" y="64"/>
                    <a:pt x="176" y="64"/>
                  </a:cubicBezTo>
                  <a:cubicBezTo>
                    <a:pt x="176" y="8"/>
                    <a:pt x="176" y="8"/>
                    <a:pt x="176" y="8"/>
                  </a:cubicBezTo>
                  <a:lnTo>
                    <a:pt x="200" y="8"/>
                  </a:lnTo>
                  <a:close/>
                  <a:moveTo>
                    <a:pt x="112" y="92"/>
                  </a:moveTo>
                  <a:cubicBezTo>
                    <a:pt x="136" y="92"/>
                    <a:pt x="136" y="92"/>
                    <a:pt x="136" y="92"/>
                  </a:cubicBezTo>
                  <a:cubicBezTo>
                    <a:pt x="136" y="132"/>
                    <a:pt x="136" y="132"/>
                    <a:pt x="136" y="132"/>
                  </a:cubicBezTo>
                  <a:cubicBezTo>
                    <a:pt x="136" y="138"/>
                    <a:pt x="131" y="144"/>
                    <a:pt x="124" y="144"/>
                  </a:cubicBezTo>
                  <a:cubicBezTo>
                    <a:pt x="117" y="144"/>
                    <a:pt x="112" y="138"/>
                    <a:pt x="112" y="132"/>
                  </a:cubicBezTo>
                  <a:lnTo>
                    <a:pt x="112" y="92"/>
                  </a:lnTo>
                  <a:close/>
                  <a:moveTo>
                    <a:pt x="136" y="8"/>
                  </a:moveTo>
                  <a:cubicBezTo>
                    <a:pt x="136" y="84"/>
                    <a:pt x="136" y="84"/>
                    <a:pt x="136" y="84"/>
                  </a:cubicBezTo>
                  <a:cubicBezTo>
                    <a:pt x="112" y="84"/>
                    <a:pt x="112" y="84"/>
                    <a:pt x="112" y="84"/>
                  </a:cubicBezTo>
                  <a:cubicBezTo>
                    <a:pt x="112" y="8"/>
                    <a:pt x="112" y="8"/>
                    <a:pt x="112" y="8"/>
                  </a:cubicBezTo>
                  <a:lnTo>
                    <a:pt x="136" y="8"/>
                  </a:lnTo>
                  <a:close/>
                  <a:moveTo>
                    <a:pt x="48" y="44"/>
                  </a:moveTo>
                  <a:cubicBezTo>
                    <a:pt x="72" y="44"/>
                    <a:pt x="72" y="44"/>
                    <a:pt x="72" y="44"/>
                  </a:cubicBezTo>
                  <a:cubicBezTo>
                    <a:pt x="72" y="132"/>
                    <a:pt x="72" y="132"/>
                    <a:pt x="72" y="132"/>
                  </a:cubicBezTo>
                  <a:cubicBezTo>
                    <a:pt x="72" y="138"/>
                    <a:pt x="67" y="144"/>
                    <a:pt x="60" y="144"/>
                  </a:cubicBezTo>
                  <a:cubicBezTo>
                    <a:pt x="53" y="144"/>
                    <a:pt x="48" y="138"/>
                    <a:pt x="48" y="132"/>
                  </a:cubicBezTo>
                  <a:lnTo>
                    <a:pt x="48" y="44"/>
                  </a:lnTo>
                  <a:close/>
                  <a:moveTo>
                    <a:pt x="72" y="8"/>
                  </a:moveTo>
                  <a:cubicBezTo>
                    <a:pt x="72" y="36"/>
                    <a:pt x="72" y="36"/>
                    <a:pt x="72" y="36"/>
                  </a:cubicBezTo>
                  <a:cubicBezTo>
                    <a:pt x="48" y="36"/>
                    <a:pt x="48" y="36"/>
                    <a:pt x="48" y="36"/>
                  </a:cubicBezTo>
                  <a:cubicBezTo>
                    <a:pt x="48" y="8"/>
                    <a:pt x="48" y="8"/>
                    <a:pt x="48" y="8"/>
                  </a:cubicBezTo>
                  <a:lnTo>
                    <a:pt x="72" y="8"/>
                  </a:lnTo>
                  <a:close/>
                  <a:moveTo>
                    <a:pt x="24" y="56"/>
                  </a:moveTo>
                  <a:cubicBezTo>
                    <a:pt x="40" y="56"/>
                    <a:pt x="40" y="56"/>
                    <a:pt x="40" y="56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0" y="143"/>
                    <a:pt x="49" y="152"/>
                    <a:pt x="60" y="152"/>
                  </a:cubicBezTo>
                  <a:cubicBezTo>
                    <a:pt x="71" y="152"/>
                    <a:pt x="80" y="143"/>
                    <a:pt x="80" y="132"/>
                  </a:cubicBezTo>
                  <a:cubicBezTo>
                    <a:pt x="80" y="56"/>
                    <a:pt x="80" y="56"/>
                    <a:pt x="80" y="56"/>
                  </a:cubicBezTo>
                  <a:cubicBezTo>
                    <a:pt x="104" y="56"/>
                    <a:pt x="104" y="56"/>
                    <a:pt x="104" y="56"/>
                  </a:cubicBezTo>
                  <a:cubicBezTo>
                    <a:pt x="104" y="132"/>
                    <a:pt x="104" y="132"/>
                    <a:pt x="104" y="132"/>
                  </a:cubicBezTo>
                  <a:cubicBezTo>
                    <a:pt x="104" y="143"/>
                    <a:pt x="113" y="152"/>
                    <a:pt x="124" y="152"/>
                  </a:cubicBezTo>
                  <a:cubicBezTo>
                    <a:pt x="135" y="152"/>
                    <a:pt x="144" y="143"/>
                    <a:pt x="144" y="132"/>
                  </a:cubicBezTo>
                  <a:cubicBezTo>
                    <a:pt x="144" y="56"/>
                    <a:pt x="144" y="56"/>
                    <a:pt x="144" y="56"/>
                  </a:cubicBezTo>
                  <a:cubicBezTo>
                    <a:pt x="168" y="56"/>
                    <a:pt x="168" y="56"/>
                    <a:pt x="168" y="56"/>
                  </a:cubicBezTo>
                  <a:cubicBezTo>
                    <a:pt x="168" y="132"/>
                    <a:pt x="168" y="132"/>
                    <a:pt x="168" y="132"/>
                  </a:cubicBezTo>
                  <a:cubicBezTo>
                    <a:pt x="168" y="143"/>
                    <a:pt x="177" y="152"/>
                    <a:pt x="188" y="152"/>
                  </a:cubicBezTo>
                  <a:cubicBezTo>
                    <a:pt x="199" y="152"/>
                    <a:pt x="208" y="143"/>
                    <a:pt x="208" y="132"/>
                  </a:cubicBezTo>
                  <a:cubicBezTo>
                    <a:pt x="208" y="56"/>
                    <a:pt x="208" y="56"/>
                    <a:pt x="208" y="56"/>
                  </a:cubicBezTo>
                  <a:cubicBezTo>
                    <a:pt x="224" y="56"/>
                    <a:pt x="224" y="56"/>
                    <a:pt x="224" y="56"/>
                  </a:cubicBezTo>
                  <a:cubicBezTo>
                    <a:pt x="224" y="168"/>
                    <a:pt x="224" y="168"/>
                    <a:pt x="224" y="168"/>
                  </a:cubicBezTo>
                  <a:cubicBezTo>
                    <a:pt x="24" y="168"/>
                    <a:pt x="24" y="168"/>
                    <a:pt x="24" y="168"/>
                  </a:cubicBezTo>
                  <a:lnTo>
                    <a:pt x="24" y="56"/>
                  </a:lnTo>
                  <a:close/>
                  <a:moveTo>
                    <a:pt x="240" y="196"/>
                  </a:moveTo>
                  <a:cubicBezTo>
                    <a:pt x="8" y="196"/>
                    <a:pt x="8" y="196"/>
                    <a:pt x="8" y="196"/>
                  </a:cubicBezTo>
                  <a:cubicBezTo>
                    <a:pt x="8" y="176"/>
                    <a:pt x="8" y="176"/>
                    <a:pt x="8" y="176"/>
                  </a:cubicBezTo>
                  <a:cubicBezTo>
                    <a:pt x="240" y="176"/>
                    <a:pt x="240" y="176"/>
                    <a:pt x="240" y="176"/>
                  </a:cubicBezTo>
                  <a:lnTo>
                    <a:pt x="240" y="196"/>
                  </a:lnTo>
                  <a:close/>
                </a:path>
              </a:pathLst>
            </a:custGeom>
            <a:solidFill>
              <a:srgbClr val="2020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8755" tIns="49378" rIns="98755" bIns="49378" numCol="1" anchor="t" anchorCtr="0" compatLnSpc="1">
              <a:prstTxWarp prst="textNoShape">
                <a:avLst/>
              </a:prstTxWarp>
            </a:bodyPr>
            <a:lstStyle/>
            <a:p>
              <a:endParaRPr lang="en-PH" sz="900" dirty="0">
                <a:latin typeface="Proxima Nova" panose="02000506030000020004" pitchFamily="50" charset="0"/>
              </a:endParaRPr>
            </a:p>
          </p:txBody>
        </p:sp>
        <p:sp>
          <p:nvSpPr>
            <p:cNvPr id="29" name="Freeform 24">
              <a:extLst>
                <a:ext uri="{FF2B5EF4-FFF2-40B4-BE49-F238E27FC236}">
                  <a16:creationId xmlns:a16="http://schemas.microsoft.com/office/drawing/2014/main" id="{C821B7B1-28CF-E74D-5FF9-465483FC26D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891653" y="3633847"/>
              <a:ext cx="395021" cy="296266"/>
            </a:xfrm>
            <a:custGeom>
              <a:avLst/>
              <a:gdLst>
                <a:gd name="T0" fmla="*/ 248 w 248"/>
                <a:gd name="T1" fmla="*/ 148 h 208"/>
                <a:gd name="T2" fmla="*/ 248 w 248"/>
                <a:gd name="T3" fmla="*/ 116 h 208"/>
                <a:gd name="T4" fmla="*/ 247 w 248"/>
                <a:gd name="T5" fmla="*/ 113 h 208"/>
                <a:gd name="T6" fmla="*/ 231 w 248"/>
                <a:gd name="T7" fmla="*/ 97 h 208"/>
                <a:gd name="T8" fmla="*/ 208 w 248"/>
                <a:gd name="T9" fmla="*/ 50 h 208"/>
                <a:gd name="T10" fmla="*/ 204 w 248"/>
                <a:gd name="T11" fmla="*/ 48 h 208"/>
                <a:gd name="T12" fmla="*/ 152 w 248"/>
                <a:gd name="T13" fmla="*/ 48 h 208"/>
                <a:gd name="T14" fmla="*/ 152 w 248"/>
                <a:gd name="T15" fmla="*/ 4 h 208"/>
                <a:gd name="T16" fmla="*/ 148 w 248"/>
                <a:gd name="T17" fmla="*/ 0 h 208"/>
                <a:gd name="T18" fmla="*/ 4 w 248"/>
                <a:gd name="T19" fmla="*/ 0 h 208"/>
                <a:gd name="T20" fmla="*/ 0 w 248"/>
                <a:gd name="T21" fmla="*/ 4 h 208"/>
                <a:gd name="T22" fmla="*/ 0 w 248"/>
                <a:gd name="T23" fmla="*/ 147 h 208"/>
                <a:gd name="T24" fmla="*/ 0 w 248"/>
                <a:gd name="T25" fmla="*/ 148 h 208"/>
                <a:gd name="T26" fmla="*/ 0 w 248"/>
                <a:gd name="T27" fmla="*/ 180 h 208"/>
                <a:gd name="T28" fmla="*/ 4 w 248"/>
                <a:gd name="T29" fmla="*/ 184 h 208"/>
                <a:gd name="T30" fmla="*/ 24 w 248"/>
                <a:gd name="T31" fmla="*/ 184 h 208"/>
                <a:gd name="T32" fmla="*/ 52 w 248"/>
                <a:gd name="T33" fmla="*/ 208 h 208"/>
                <a:gd name="T34" fmla="*/ 80 w 248"/>
                <a:gd name="T35" fmla="*/ 184 h 208"/>
                <a:gd name="T36" fmla="*/ 168 w 248"/>
                <a:gd name="T37" fmla="*/ 184 h 208"/>
                <a:gd name="T38" fmla="*/ 196 w 248"/>
                <a:gd name="T39" fmla="*/ 208 h 208"/>
                <a:gd name="T40" fmla="*/ 224 w 248"/>
                <a:gd name="T41" fmla="*/ 184 h 208"/>
                <a:gd name="T42" fmla="*/ 244 w 248"/>
                <a:gd name="T43" fmla="*/ 184 h 208"/>
                <a:gd name="T44" fmla="*/ 248 w 248"/>
                <a:gd name="T45" fmla="*/ 180 h 208"/>
                <a:gd name="T46" fmla="*/ 248 w 248"/>
                <a:gd name="T47" fmla="*/ 148 h 208"/>
                <a:gd name="T48" fmla="*/ 248 w 248"/>
                <a:gd name="T49" fmla="*/ 148 h 208"/>
                <a:gd name="T50" fmla="*/ 201 w 248"/>
                <a:gd name="T51" fmla="*/ 56 h 208"/>
                <a:gd name="T52" fmla="*/ 224 w 248"/>
                <a:gd name="T53" fmla="*/ 101 h 208"/>
                <a:gd name="T54" fmla="*/ 225 w 248"/>
                <a:gd name="T55" fmla="*/ 102 h 208"/>
                <a:gd name="T56" fmla="*/ 240 w 248"/>
                <a:gd name="T57" fmla="*/ 117 h 208"/>
                <a:gd name="T58" fmla="*/ 240 w 248"/>
                <a:gd name="T59" fmla="*/ 144 h 208"/>
                <a:gd name="T60" fmla="*/ 152 w 248"/>
                <a:gd name="T61" fmla="*/ 144 h 208"/>
                <a:gd name="T62" fmla="*/ 152 w 248"/>
                <a:gd name="T63" fmla="*/ 56 h 208"/>
                <a:gd name="T64" fmla="*/ 201 w 248"/>
                <a:gd name="T65" fmla="*/ 56 h 208"/>
                <a:gd name="T66" fmla="*/ 144 w 248"/>
                <a:gd name="T67" fmla="*/ 8 h 208"/>
                <a:gd name="T68" fmla="*/ 144 w 248"/>
                <a:gd name="T69" fmla="*/ 144 h 208"/>
                <a:gd name="T70" fmla="*/ 8 w 248"/>
                <a:gd name="T71" fmla="*/ 144 h 208"/>
                <a:gd name="T72" fmla="*/ 8 w 248"/>
                <a:gd name="T73" fmla="*/ 8 h 208"/>
                <a:gd name="T74" fmla="*/ 144 w 248"/>
                <a:gd name="T75" fmla="*/ 8 h 208"/>
                <a:gd name="T76" fmla="*/ 52 w 248"/>
                <a:gd name="T77" fmla="*/ 200 h 208"/>
                <a:gd name="T78" fmla="*/ 32 w 248"/>
                <a:gd name="T79" fmla="*/ 180 h 208"/>
                <a:gd name="T80" fmla="*/ 52 w 248"/>
                <a:gd name="T81" fmla="*/ 160 h 208"/>
                <a:gd name="T82" fmla="*/ 72 w 248"/>
                <a:gd name="T83" fmla="*/ 180 h 208"/>
                <a:gd name="T84" fmla="*/ 52 w 248"/>
                <a:gd name="T85" fmla="*/ 200 h 208"/>
                <a:gd name="T86" fmla="*/ 196 w 248"/>
                <a:gd name="T87" fmla="*/ 200 h 208"/>
                <a:gd name="T88" fmla="*/ 176 w 248"/>
                <a:gd name="T89" fmla="*/ 180 h 208"/>
                <a:gd name="T90" fmla="*/ 176 w 248"/>
                <a:gd name="T91" fmla="*/ 180 h 208"/>
                <a:gd name="T92" fmla="*/ 176 w 248"/>
                <a:gd name="T93" fmla="*/ 180 h 208"/>
                <a:gd name="T94" fmla="*/ 196 w 248"/>
                <a:gd name="T95" fmla="*/ 160 h 208"/>
                <a:gd name="T96" fmla="*/ 216 w 248"/>
                <a:gd name="T97" fmla="*/ 180 h 208"/>
                <a:gd name="T98" fmla="*/ 196 w 248"/>
                <a:gd name="T99" fmla="*/ 200 h 208"/>
                <a:gd name="T100" fmla="*/ 240 w 248"/>
                <a:gd name="T101" fmla="*/ 176 h 208"/>
                <a:gd name="T102" fmla="*/ 224 w 248"/>
                <a:gd name="T103" fmla="*/ 176 h 208"/>
                <a:gd name="T104" fmla="*/ 196 w 248"/>
                <a:gd name="T105" fmla="*/ 152 h 208"/>
                <a:gd name="T106" fmla="*/ 168 w 248"/>
                <a:gd name="T107" fmla="*/ 176 h 208"/>
                <a:gd name="T108" fmla="*/ 80 w 248"/>
                <a:gd name="T109" fmla="*/ 176 h 208"/>
                <a:gd name="T110" fmla="*/ 52 w 248"/>
                <a:gd name="T111" fmla="*/ 152 h 208"/>
                <a:gd name="T112" fmla="*/ 24 w 248"/>
                <a:gd name="T113" fmla="*/ 176 h 208"/>
                <a:gd name="T114" fmla="*/ 8 w 248"/>
                <a:gd name="T115" fmla="*/ 176 h 208"/>
                <a:gd name="T116" fmla="*/ 8 w 248"/>
                <a:gd name="T117" fmla="*/ 152 h 208"/>
                <a:gd name="T118" fmla="*/ 240 w 248"/>
                <a:gd name="T119" fmla="*/ 152 h 208"/>
                <a:gd name="T120" fmla="*/ 240 w 248"/>
                <a:gd name="T121" fmla="*/ 176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48" h="208">
                  <a:moveTo>
                    <a:pt x="248" y="148"/>
                  </a:moveTo>
                  <a:cubicBezTo>
                    <a:pt x="248" y="116"/>
                    <a:pt x="248" y="116"/>
                    <a:pt x="248" y="116"/>
                  </a:cubicBezTo>
                  <a:cubicBezTo>
                    <a:pt x="248" y="114"/>
                    <a:pt x="248" y="113"/>
                    <a:pt x="247" y="113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08" y="50"/>
                    <a:pt x="208" y="50"/>
                    <a:pt x="208" y="50"/>
                  </a:cubicBezTo>
                  <a:cubicBezTo>
                    <a:pt x="207" y="48"/>
                    <a:pt x="205" y="48"/>
                    <a:pt x="204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"/>
                    <a:pt x="152" y="4"/>
                    <a:pt x="152" y="4"/>
                  </a:cubicBezTo>
                  <a:cubicBezTo>
                    <a:pt x="152" y="1"/>
                    <a:pt x="150" y="0"/>
                    <a:pt x="148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1"/>
                    <a:pt x="0" y="4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0" y="148"/>
                    <a:pt x="0" y="148"/>
                    <a:pt x="0" y="148"/>
                  </a:cubicBezTo>
                  <a:cubicBezTo>
                    <a:pt x="0" y="180"/>
                    <a:pt x="0" y="180"/>
                    <a:pt x="0" y="180"/>
                  </a:cubicBezTo>
                  <a:cubicBezTo>
                    <a:pt x="0" y="182"/>
                    <a:pt x="2" y="184"/>
                    <a:pt x="4" y="184"/>
                  </a:cubicBezTo>
                  <a:cubicBezTo>
                    <a:pt x="24" y="184"/>
                    <a:pt x="24" y="184"/>
                    <a:pt x="24" y="184"/>
                  </a:cubicBezTo>
                  <a:cubicBezTo>
                    <a:pt x="26" y="197"/>
                    <a:pt x="38" y="208"/>
                    <a:pt x="52" y="208"/>
                  </a:cubicBezTo>
                  <a:cubicBezTo>
                    <a:pt x="66" y="208"/>
                    <a:pt x="78" y="197"/>
                    <a:pt x="80" y="184"/>
                  </a:cubicBezTo>
                  <a:cubicBezTo>
                    <a:pt x="168" y="184"/>
                    <a:pt x="168" y="184"/>
                    <a:pt x="168" y="184"/>
                  </a:cubicBezTo>
                  <a:cubicBezTo>
                    <a:pt x="170" y="197"/>
                    <a:pt x="182" y="208"/>
                    <a:pt x="196" y="208"/>
                  </a:cubicBezTo>
                  <a:cubicBezTo>
                    <a:pt x="210" y="208"/>
                    <a:pt x="222" y="197"/>
                    <a:pt x="224" y="184"/>
                  </a:cubicBezTo>
                  <a:cubicBezTo>
                    <a:pt x="244" y="184"/>
                    <a:pt x="244" y="184"/>
                    <a:pt x="244" y="184"/>
                  </a:cubicBezTo>
                  <a:cubicBezTo>
                    <a:pt x="246" y="184"/>
                    <a:pt x="248" y="182"/>
                    <a:pt x="248" y="180"/>
                  </a:cubicBezTo>
                  <a:cubicBezTo>
                    <a:pt x="248" y="148"/>
                    <a:pt x="248" y="148"/>
                    <a:pt x="248" y="148"/>
                  </a:cubicBezTo>
                  <a:cubicBezTo>
                    <a:pt x="248" y="148"/>
                    <a:pt x="248" y="148"/>
                    <a:pt x="248" y="148"/>
                  </a:cubicBezTo>
                  <a:close/>
                  <a:moveTo>
                    <a:pt x="201" y="56"/>
                  </a:moveTo>
                  <a:cubicBezTo>
                    <a:pt x="224" y="101"/>
                    <a:pt x="224" y="101"/>
                    <a:pt x="224" y="101"/>
                  </a:cubicBezTo>
                  <a:cubicBezTo>
                    <a:pt x="225" y="102"/>
                    <a:pt x="225" y="102"/>
                    <a:pt x="225" y="102"/>
                  </a:cubicBezTo>
                  <a:cubicBezTo>
                    <a:pt x="240" y="117"/>
                    <a:pt x="240" y="117"/>
                    <a:pt x="240" y="117"/>
                  </a:cubicBezTo>
                  <a:cubicBezTo>
                    <a:pt x="240" y="144"/>
                    <a:pt x="240" y="144"/>
                    <a:pt x="240" y="144"/>
                  </a:cubicBezTo>
                  <a:cubicBezTo>
                    <a:pt x="152" y="144"/>
                    <a:pt x="152" y="144"/>
                    <a:pt x="152" y="144"/>
                  </a:cubicBezTo>
                  <a:cubicBezTo>
                    <a:pt x="152" y="56"/>
                    <a:pt x="152" y="56"/>
                    <a:pt x="152" y="56"/>
                  </a:cubicBezTo>
                  <a:lnTo>
                    <a:pt x="201" y="56"/>
                  </a:lnTo>
                  <a:close/>
                  <a:moveTo>
                    <a:pt x="144" y="8"/>
                  </a:moveTo>
                  <a:cubicBezTo>
                    <a:pt x="144" y="144"/>
                    <a:pt x="144" y="144"/>
                    <a:pt x="144" y="144"/>
                  </a:cubicBezTo>
                  <a:cubicBezTo>
                    <a:pt x="8" y="144"/>
                    <a:pt x="8" y="144"/>
                    <a:pt x="8" y="144"/>
                  </a:cubicBezTo>
                  <a:cubicBezTo>
                    <a:pt x="8" y="8"/>
                    <a:pt x="8" y="8"/>
                    <a:pt x="8" y="8"/>
                  </a:cubicBezTo>
                  <a:lnTo>
                    <a:pt x="144" y="8"/>
                  </a:lnTo>
                  <a:close/>
                  <a:moveTo>
                    <a:pt x="52" y="200"/>
                  </a:moveTo>
                  <a:cubicBezTo>
                    <a:pt x="41" y="200"/>
                    <a:pt x="32" y="191"/>
                    <a:pt x="32" y="180"/>
                  </a:cubicBezTo>
                  <a:cubicBezTo>
                    <a:pt x="32" y="169"/>
                    <a:pt x="41" y="160"/>
                    <a:pt x="52" y="160"/>
                  </a:cubicBezTo>
                  <a:cubicBezTo>
                    <a:pt x="63" y="160"/>
                    <a:pt x="72" y="169"/>
                    <a:pt x="72" y="180"/>
                  </a:cubicBezTo>
                  <a:cubicBezTo>
                    <a:pt x="72" y="191"/>
                    <a:pt x="63" y="200"/>
                    <a:pt x="52" y="200"/>
                  </a:cubicBezTo>
                  <a:close/>
                  <a:moveTo>
                    <a:pt x="196" y="200"/>
                  </a:moveTo>
                  <a:cubicBezTo>
                    <a:pt x="185" y="200"/>
                    <a:pt x="176" y="191"/>
                    <a:pt x="176" y="180"/>
                  </a:cubicBezTo>
                  <a:cubicBezTo>
                    <a:pt x="176" y="180"/>
                    <a:pt x="176" y="180"/>
                    <a:pt x="176" y="180"/>
                  </a:cubicBezTo>
                  <a:cubicBezTo>
                    <a:pt x="176" y="180"/>
                    <a:pt x="176" y="180"/>
                    <a:pt x="176" y="180"/>
                  </a:cubicBezTo>
                  <a:cubicBezTo>
                    <a:pt x="176" y="168"/>
                    <a:pt x="185" y="160"/>
                    <a:pt x="196" y="160"/>
                  </a:cubicBezTo>
                  <a:cubicBezTo>
                    <a:pt x="207" y="160"/>
                    <a:pt x="216" y="169"/>
                    <a:pt x="216" y="180"/>
                  </a:cubicBezTo>
                  <a:cubicBezTo>
                    <a:pt x="216" y="191"/>
                    <a:pt x="207" y="200"/>
                    <a:pt x="196" y="200"/>
                  </a:cubicBezTo>
                  <a:close/>
                  <a:moveTo>
                    <a:pt x="240" y="176"/>
                  </a:moveTo>
                  <a:cubicBezTo>
                    <a:pt x="224" y="176"/>
                    <a:pt x="224" y="176"/>
                    <a:pt x="224" y="176"/>
                  </a:cubicBezTo>
                  <a:cubicBezTo>
                    <a:pt x="222" y="162"/>
                    <a:pt x="210" y="152"/>
                    <a:pt x="196" y="152"/>
                  </a:cubicBezTo>
                  <a:cubicBezTo>
                    <a:pt x="182" y="152"/>
                    <a:pt x="170" y="162"/>
                    <a:pt x="168" y="176"/>
                  </a:cubicBezTo>
                  <a:cubicBezTo>
                    <a:pt x="80" y="176"/>
                    <a:pt x="80" y="176"/>
                    <a:pt x="80" y="176"/>
                  </a:cubicBezTo>
                  <a:cubicBezTo>
                    <a:pt x="78" y="162"/>
                    <a:pt x="66" y="152"/>
                    <a:pt x="52" y="152"/>
                  </a:cubicBezTo>
                  <a:cubicBezTo>
                    <a:pt x="38" y="152"/>
                    <a:pt x="26" y="162"/>
                    <a:pt x="24" y="176"/>
                  </a:cubicBezTo>
                  <a:cubicBezTo>
                    <a:pt x="8" y="176"/>
                    <a:pt x="8" y="176"/>
                    <a:pt x="8" y="176"/>
                  </a:cubicBezTo>
                  <a:cubicBezTo>
                    <a:pt x="8" y="152"/>
                    <a:pt x="8" y="152"/>
                    <a:pt x="8" y="152"/>
                  </a:cubicBezTo>
                  <a:cubicBezTo>
                    <a:pt x="240" y="152"/>
                    <a:pt x="240" y="152"/>
                    <a:pt x="240" y="152"/>
                  </a:cubicBezTo>
                  <a:lnTo>
                    <a:pt x="240" y="17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8755" tIns="49378" rIns="98755" bIns="49378" numCol="1" anchor="t" anchorCtr="0" compatLnSpc="1">
              <a:prstTxWarp prst="textNoShape">
                <a:avLst/>
              </a:prstTxWarp>
            </a:bodyPr>
            <a:lstStyle/>
            <a:p>
              <a:endParaRPr lang="en-PH" sz="900">
                <a:latin typeface="Proxima Nova" panose="02000506030000020004" pitchFamily="50" charset="0"/>
              </a:endParaRPr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CF2DEE40-CFCD-551C-8363-6DAF88D9DC73}"/>
                </a:ext>
              </a:extLst>
            </p:cNvPr>
            <p:cNvSpPr txBox="1"/>
            <p:nvPr/>
          </p:nvSpPr>
          <p:spPr>
            <a:xfrm>
              <a:off x="7431871" y="4640156"/>
              <a:ext cx="1625071" cy="762946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pPr marL="98755" indent="-98755" defTabSz="899960">
                <a:buFont typeface="Arial" panose="020B0604020202020204" pitchFamily="34" charset="0"/>
                <a:buChar char="•"/>
              </a:pPr>
              <a:r>
                <a:rPr lang="en-US" sz="600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Automation</a:t>
              </a:r>
            </a:p>
            <a:p>
              <a:pPr marL="98755" indent="-98755" defTabSz="899960">
                <a:buFont typeface="Arial" panose="020B0604020202020204" pitchFamily="34" charset="0"/>
                <a:buChar char="•"/>
              </a:pPr>
              <a:r>
                <a:rPr lang="en-US" sz="600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Test cases</a:t>
              </a:r>
            </a:p>
            <a:p>
              <a:pPr marL="98755" indent="-98755" defTabSz="899960">
                <a:buFont typeface="Arial" panose="020B0604020202020204" pitchFamily="34" charset="0"/>
                <a:buChar char="•"/>
              </a:pPr>
              <a:r>
                <a:rPr lang="en-US" sz="600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Test management</a:t>
              </a:r>
            </a:p>
            <a:p>
              <a:pPr marL="98755" indent="-98755" defTabSz="899960">
                <a:buFont typeface="Arial" panose="020B0604020202020204" pitchFamily="34" charset="0"/>
                <a:buChar char="•"/>
              </a:pPr>
              <a:r>
                <a:rPr lang="en-US" sz="600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Nonfunctional quality</a:t>
              </a:r>
            </a:p>
            <a:p>
              <a:pPr marL="98755" indent="-98755" defTabSz="899960">
                <a:buFont typeface="Arial" panose="020B0604020202020204" pitchFamily="34" charset="0"/>
                <a:buChar char="•"/>
              </a:pPr>
              <a:r>
                <a:rPr lang="en-US" sz="600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Functional quality</a:t>
              </a:r>
            </a:p>
            <a:p>
              <a:pPr marL="98755" indent="-98755" defTabSz="899960">
                <a:buFont typeface="Arial" panose="020B0604020202020204" pitchFamily="34" charset="0"/>
                <a:buChar char="•"/>
              </a:pPr>
              <a:r>
                <a:rPr lang="en-US" sz="600" dirty="0">
                  <a:solidFill>
                    <a:srgbClr val="000000"/>
                  </a:solidFill>
                  <a:latin typeface="Proxima Nova" panose="02000506030000020004" pitchFamily="50" charset="0"/>
                </a:rPr>
                <a:t>Optimization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EF72A49-CFB0-3AF8-1EE1-7717A4042B15}"/>
                </a:ext>
              </a:extLst>
            </p:cNvPr>
            <p:cNvSpPr txBox="1"/>
            <p:nvPr/>
          </p:nvSpPr>
          <p:spPr>
            <a:xfrm>
              <a:off x="8380160" y="3388536"/>
              <a:ext cx="1591056" cy="69936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100" b="1" dirty="0">
                  <a:latin typeface="Proxima Nova" panose="02000506030000020004" pitchFamily="50" charset="0"/>
                </a:rPr>
                <a:t>Agentic Software Development</a:t>
              </a:r>
            </a:p>
          </p:txBody>
        </p:sp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665C98BF-E037-455B-B667-D16E673E0F62}"/>
                </a:ext>
              </a:extLst>
            </p:cNvPr>
            <p:cNvGrpSpPr/>
            <p:nvPr/>
          </p:nvGrpSpPr>
          <p:grpSpPr>
            <a:xfrm>
              <a:off x="8950333" y="4211837"/>
              <a:ext cx="461201" cy="565785"/>
              <a:chOff x="1408113" y="4122738"/>
              <a:chExt cx="427038" cy="523875"/>
            </a:xfrm>
          </p:grpSpPr>
          <p:sp>
            <p:nvSpPr>
              <p:cNvPr id="3" name="Freeform 317">
                <a:extLst>
                  <a:ext uri="{FF2B5EF4-FFF2-40B4-BE49-F238E27FC236}">
                    <a16:creationId xmlns:a16="http://schemas.microsoft.com/office/drawing/2014/main" id="{7B3AB3D6-43A5-0239-FF74-8DD1FA2FE91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589088" y="4484688"/>
                <a:ext cx="63500" cy="65088"/>
              </a:xfrm>
              <a:custGeom>
                <a:avLst/>
                <a:gdLst>
                  <a:gd name="T0" fmla="*/ 19 w 37"/>
                  <a:gd name="T1" fmla="*/ 0 h 38"/>
                  <a:gd name="T2" fmla="*/ 0 w 37"/>
                  <a:gd name="T3" fmla="*/ 19 h 38"/>
                  <a:gd name="T4" fmla="*/ 19 w 37"/>
                  <a:gd name="T5" fmla="*/ 38 h 38"/>
                  <a:gd name="T6" fmla="*/ 37 w 37"/>
                  <a:gd name="T7" fmla="*/ 19 h 38"/>
                  <a:gd name="T8" fmla="*/ 19 w 37"/>
                  <a:gd name="T9" fmla="*/ 0 h 38"/>
                  <a:gd name="T10" fmla="*/ 19 w 37"/>
                  <a:gd name="T11" fmla="*/ 29 h 38"/>
                  <a:gd name="T12" fmla="*/ 9 w 37"/>
                  <a:gd name="T13" fmla="*/ 19 h 38"/>
                  <a:gd name="T14" fmla="*/ 19 w 37"/>
                  <a:gd name="T15" fmla="*/ 9 h 38"/>
                  <a:gd name="T16" fmla="*/ 28 w 37"/>
                  <a:gd name="T17" fmla="*/ 19 h 38"/>
                  <a:gd name="T18" fmla="*/ 19 w 37"/>
                  <a:gd name="T19" fmla="*/ 29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37" h="38">
                    <a:moveTo>
                      <a:pt x="19" y="0"/>
                    </a:moveTo>
                    <a:cubicBezTo>
                      <a:pt x="8" y="0"/>
                      <a:pt x="0" y="9"/>
                      <a:pt x="0" y="19"/>
                    </a:cubicBezTo>
                    <a:cubicBezTo>
                      <a:pt x="0" y="29"/>
                      <a:pt x="8" y="38"/>
                      <a:pt x="19" y="38"/>
                    </a:cubicBezTo>
                    <a:cubicBezTo>
                      <a:pt x="29" y="38"/>
                      <a:pt x="37" y="29"/>
                      <a:pt x="37" y="19"/>
                    </a:cubicBezTo>
                    <a:cubicBezTo>
                      <a:pt x="37" y="9"/>
                      <a:pt x="29" y="0"/>
                      <a:pt x="19" y="0"/>
                    </a:cubicBezTo>
                    <a:close/>
                    <a:moveTo>
                      <a:pt x="19" y="29"/>
                    </a:moveTo>
                    <a:cubicBezTo>
                      <a:pt x="13" y="29"/>
                      <a:pt x="9" y="25"/>
                      <a:pt x="9" y="19"/>
                    </a:cubicBezTo>
                    <a:cubicBezTo>
                      <a:pt x="9" y="14"/>
                      <a:pt x="13" y="9"/>
                      <a:pt x="19" y="9"/>
                    </a:cubicBezTo>
                    <a:cubicBezTo>
                      <a:pt x="24" y="9"/>
                      <a:pt x="28" y="14"/>
                      <a:pt x="28" y="19"/>
                    </a:cubicBezTo>
                    <a:cubicBezTo>
                      <a:pt x="28" y="25"/>
                      <a:pt x="24" y="29"/>
                      <a:pt x="19" y="29"/>
                    </a:cubicBez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8755" tIns="49378" rIns="98755" bIns="49378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PH" sz="1200"/>
              </a:p>
            </p:txBody>
          </p:sp>
          <p:sp>
            <p:nvSpPr>
              <p:cNvPr id="4" name="Freeform 318">
                <a:extLst>
                  <a:ext uri="{FF2B5EF4-FFF2-40B4-BE49-F238E27FC236}">
                    <a16:creationId xmlns:a16="http://schemas.microsoft.com/office/drawing/2014/main" id="{3521503E-0F63-5E3B-43FC-70875FB7D51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31938" y="4213225"/>
                <a:ext cx="14288" cy="33338"/>
              </a:xfrm>
              <a:custGeom>
                <a:avLst/>
                <a:gdLst>
                  <a:gd name="T0" fmla="*/ 5 w 9"/>
                  <a:gd name="T1" fmla="*/ 0 h 19"/>
                  <a:gd name="T2" fmla="*/ 0 w 9"/>
                  <a:gd name="T3" fmla="*/ 4 h 19"/>
                  <a:gd name="T4" fmla="*/ 0 w 9"/>
                  <a:gd name="T5" fmla="*/ 14 h 19"/>
                  <a:gd name="T6" fmla="*/ 5 w 9"/>
                  <a:gd name="T7" fmla="*/ 19 h 19"/>
                  <a:gd name="T8" fmla="*/ 9 w 9"/>
                  <a:gd name="T9" fmla="*/ 14 h 19"/>
                  <a:gd name="T10" fmla="*/ 9 w 9"/>
                  <a:gd name="T11" fmla="*/ 4 h 19"/>
                  <a:gd name="T12" fmla="*/ 5 w 9"/>
                  <a:gd name="T13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" h="19">
                    <a:moveTo>
                      <a:pt x="5" y="0"/>
                    </a:moveTo>
                    <a:cubicBezTo>
                      <a:pt x="2" y="0"/>
                      <a:pt x="0" y="2"/>
                      <a:pt x="0" y="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7"/>
                      <a:pt x="2" y="19"/>
                      <a:pt x="5" y="19"/>
                    </a:cubicBezTo>
                    <a:cubicBezTo>
                      <a:pt x="7" y="19"/>
                      <a:pt x="9" y="17"/>
                      <a:pt x="9" y="14"/>
                    </a:cubicBezTo>
                    <a:cubicBezTo>
                      <a:pt x="9" y="4"/>
                      <a:pt x="9" y="4"/>
                      <a:pt x="9" y="4"/>
                    </a:cubicBezTo>
                    <a:cubicBezTo>
                      <a:pt x="9" y="2"/>
                      <a:pt x="7" y="0"/>
                      <a:pt x="5" y="0"/>
                    </a:cubicBez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8755" tIns="49378" rIns="98755" bIns="49378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PH" sz="1200"/>
              </a:p>
            </p:txBody>
          </p:sp>
          <p:sp>
            <p:nvSpPr>
              <p:cNvPr id="5" name="Freeform 319">
                <a:extLst>
                  <a:ext uri="{FF2B5EF4-FFF2-40B4-BE49-F238E27FC236}">
                    <a16:creationId xmlns:a16="http://schemas.microsoft.com/office/drawing/2014/main" id="{EC0B945B-F178-3E90-94E4-672F056B3D0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95450" y="4213225"/>
                <a:ext cx="15875" cy="33338"/>
              </a:xfrm>
              <a:custGeom>
                <a:avLst/>
                <a:gdLst>
                  <a:gd name="T0" fmla="*/ 4 w 9"/>
                  <a:gd name="T1" fmla="*/ 0 h 19"/>
                  <a:gd name="T2" fmla="*/ 0 w 9"/>
                  <a:gd name="T3" fmla="*/ 4 h 19"/>
                  <a:gd name="T4" fmla="*/ 0 w 9"/>
                  <a:gd name="T5" fmla="*/ 14 h 19"/>
                  <a:gd name="T6" fmla="*/ 4 w 9"/>
                  <a:gd name="T7" fmla="*/ 19 h 19"/>
                  <a:gd name="T8" fmla="*/ 9 w 9"/>
                  <a:gd name="T9" fmla="*/ 14 h 19"/>
                  <a:gd name="T10" fmla="*/ 9 w 9"/>
                  <a:gd name="T11" fmla="*/ 4 h 19"/>
                  <a:gd name="T12" fmla="*/ 4 w 9"/>
                  <a:gd name="T13" fmla="*/ 0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" h="19">
                    <a:moveTo>
                      <a:pt x="4" y="0"/>
                    </a:moveTo>
                    <a:cubicBezTo>
                      <a:pt x="2" y="0"/>
                      <a:pt x="0" y="2"/>
                      <a:pt x="0" y="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7"/>
                      <a:pt x="2" y="19"/>
                      <a:pt x="4" y="19"/>
                    </a:cubicBezTo>
                    <a:cubicBezTo>
                      <a:pt x="7" y="19"/>
                      <a:pt x="9" y="17"/>
                      <a:pt x="9" y="14"/>
                    </a:cubicBezTo>
                    <a:cubicBezTo>
                      <a:pt x="9" y="4"/>
                      <a:pt x="9" y="4"/>
                      <a:pt x="9" y="4"/>
                    </a:cubicBezTo>
                    <a:cubicBezTo>
                      <a:pt x="9" y="2"/>
                      <a:pt x="7" y="0"/>
                      <a:pt x="4" y="0"/>
                    </a:cubicBez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8755" tIns="49378" rIns="98755" bIns="49378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PH" sz="1200"/>
              </a:p>
            </p:txBody>
          </p:sp>
          <p:sp>
            <p:nvSpPr>
              <p:cNvPr id="6" name="Freeform 320">
                <a:extLst>
                  <a:ext uri="{FF2B5EF4-FFF2-40B4-BE49-F238E27FC236}">
                    <a16:creationId xmlns:a16="http://schemas.microsoft.com/office/drawing/2014/main" id="{F18DBF5E-6B7C-5749-9168-90138C76A4D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473200" y="4154488"/>
                <a:ext cx="295275" cy="147638"/>
              </a:xfrm>
              <a:custGeom>
                <a:avLst/>
                <a:gdLst>
                  <a:gd name="T0" fmla="*/ 128 w 172"/>
                  <a:gd name="T1" fmla="*/ 0 h 86"/>
                  <a:gd name="T2" fmla="*/ 121 w 172"/>
                  <a:gd name="T3" fmla="*/ 0 h 86"/>
                  <a:gd name="T4" fmla="*/ 109 w 172"/>
                  <a:gd name="T5" fmla="*/ 5 h 86"/>
                  <a:gd name="T6" fmla="*/ 105 w 172"/>
                  <a:gd name="T7" fmla="*/ 9 h 86"/>
                  <a:gd name="T8" fmla="*/ 102 w 172"/>
                  <a:gd name="T9" fmla="*/ 10 h 86"/>
                  <a:gd name="T10" fmla="*/ 71 w 172"/>
                  <a:gd name="T11" fmla="*/ 10 h 86"/>
                  <a:gd name="T12" fmla="*/ 68 w 172"/>
                  <a:gd name="T13" fmla="*/ 9 h 86"/>
                  <a:gd name="T14" fmla="*/ 62 w 172"/>
                  <a:gd name="T15" fmla="*/ 3 h 86"/>
                  <a:gd name="T16" fmla="*/ 56 w 172"/>
                  <a:gd name="T17" fmla="*/ 0 h 86"/>
                  <a:gd name="T18" fmla="*/ 45 w 172"/>
                  <a:gd name="T19" fmla="*/ 0 h 86"/>
                  <a:gd name="T20" fmla="*/ 1 w 172"/>
                  <a:gd name="T21" fmla="*/ 40 h 86"/>
                  <a:gd name="T22" fmla="*/ 12 w 172"/>
                  <a:gd name="T23" fmla="*/ 73 h 86"/>
                  <a:gd name="T24" fmla="*/ 40 w 172"/>
                  <a:gd name="T25" fmla="*/ 86 h 86"/>
                  <a:gd name="T26" fmla="*/ 40 w 172"/>
                  <a:gd name="T27" fmla="*/ 86 h 86"/>
                  <a:gd name="T28" fmla="*/ 40 w 172"/>
                  <a:gd name="T29" fmla="*/ 86 h 86"/>
                  <a:gd name="T30" fmla="*/ 43 w 172"/>
                  <a:gd name="T31" fmla="*/ 86 h 86"/>
                  <a:gd name="T32" fmla="*/ 130 w 172"/>
                  <a:gd name="T33" fmla="*/ 86 h 86"/>
                  <a:gd name="T34" fmla="*/ 161 w 172"/>
                  <a:gd name="T35" fmla="*/ 73 h 86"/>
                  <a:gd name="T36" fmla="*/ 172 w 172"/>
                  <a:gd name="T37" fmla="*/ 43 h 86"/>
                  <a:gd name="T38" fmla="*/ 128 w 172"/>
                  <a:gd name="T39" fmla="*/ 0 h 86"/>
                  <a:gd name="T40" fmla="*/ 154 w 172"/>
                  <a:gd name="T41" fmla="*/ 66 h 86"/>
                  <a:gd name="T42" fmla="*/ 130 w 172"/>
                  <a:gd name="T43" fmla="*/ 77 h 86"/>
                  <a:gd name="T44" fmla="*/ 43 w 172"/>
                  <a:gd name="T45" fmla="*/ 77 h 86"/>
                  <a:gd name="T46" fmla="*/ 19 w 172"/>
                  <a:gd name="T47" fmla="*/ 66 h 86"/>
                  <a:gd name="T48" fmla="*/ 10 w 172"/>
                  <a:gd name="T49" fmla="*/ 41 h 86"/>
                  <a:gd name="T50" fmla="*/ 45 w 172"/>
                  <a:gd name="T51" fmla="*/ 9 h 86"/>
                  <a:gd name="T52" fmla="*/ 56 w 172"/>
                  <a:gd name="T53" fmla="*/ 9 h 86"/>
                  <a:gd name="T54" fmla="*/ 56 w 172"/>
                  <a:gd name="T55" fmla="*/ 10 h 86"/>
                  <a:gd name="T56" fmla="*/ 61 w 172"/>
                  <a:gd name="T57" fmla="*/ 15 h 86"/>
                  <a:gd name="T58" fmla="*/ 71 w 172"/>
                  <a:gd name="T59" fmla="*/ 19 h 86"/>
                  <a:gd name="T60" fmla="*/ 102 w 172"/>
                  <a:gd name="T61" fmla="*/ 19 h 86"/>
                  <a:gd name="T62" fmla="*/ 112 w 172"/>
                  <a:gd name="T63" fmla="*/ 15 h 86"/>
                  <a:gd name="T64" fmla="*/ 116 w 172"/>
                  <a:gd name="T65" fmla="*/ 11 h 86"/>
                  <a:gd name="T66" fmla="*/ 121 w 172"/>
                  <a:gd name="T67" fmla="*/ 9 h 86"/>
                  <a:gd name="T68" fmla="*/ 128 w 172"/>
                  <a:gd name="T69" fmla="*/ 9 h 86"/>
                  <a:gd name="T70" fmla="*/ 163 w 172"/>
                  <a:gd name="T71" fmla="*/ 45 h 86"/>
                  <a:gd name="T72" fmla="*/ 154 w 172"/>
                  <a:gd name="T73" fmla="*/ 66 h 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172" h="86">
                    <a:moveTo>
                      <a:pt x="128" y="0"/>
                    </a:moveTo>
                    <a:cubicBezTo>
                      <a:pt x="121" y="0"/>
                      <a:pt x="121" y="0"/>
                      <a:pt x="121" y="0"/>
                    </a:cubicBezTo>
                    <a:cubicBezTo>
                      <a:pt x="116" y="0"/>
                      <a:pt x="112" y="2"/>
                      <a:pt x="109" y="5"/>
                    </a:cubicBezTo>
                    <a:cubicBezTo>
                      <a:pt x="105" y="9"/>
                      <a:pt x="105" y="9"/>
                      <a:pt x="105" y="9"/>
                    </a:cubicBezTo>
                    <a:cubicBezTo>
                      <a:pt x="104" y="10"/>
                      <a:pt x="103" y="10"/>
                      <a:pt x="102" y="10"/>
                    </a:cubicBezTo>
                    <a:cubicBezTo>
                      <a:pt x="71" y="10"/>
                      <a:pt x="71" y="10"/>
                      <a:pt x="71" y="10"/>
                    </a:cubicBezTo>
                    <a:cubicBezTo>
                      <a:pt x="70" y="10"/>
                      <a:pt x="69" y="10"/>
                      <a:pt x="68" y="9"/>
                    </a:cubicBezTo>
                    <a:cubicBezTo>
                      <a:pt x="62" y="3"/>
                      <a:pt x="62" y="3"/>
                      <a:pt x="62" y="3"/>
                    </a:cubicBezTo>
                    <a:cubicBezTo>
                      <a:pt x="61" y="1"/>
                      <a:pt x="58" y="0"/>
                      <a:pt x="56" y="0"/>
                    </a:cubicBezTo>
                    <a:cubicBezTo>
                      <a:pt x="45" y="0"/>
                      <a:pt x="45" y="0"/>
                      <a:pt x="45" y="0"/>
                    </a:cubicBezTo>
                    <a:cubicBezTo>
                      <a:pt x="21" y="0"/>
                      <a:pt x="2" y="18"/>
                      <a:pt x="1" y="40"/>
                    </a:cubicBezTo>
                    <a:cubicBezTo>
                      <a:pt x="0" y="52"/>
                      <a:pt x="4" y="64"/>
                      <a:pt x="12" y="73"/>
                    </a:cubicBezTo>
                    <a:cubicBezTo>
                      <a:pt x="19" y="80"/>
                      <a:pt x="29" y="85"/>
                      <a:pt x="40" y="86"/>
                    </a:cubicBezTo>
                    <a:cubicBezTo>
                      <a:pt x="40" y="86"/>
                      <a:pt x="40" y="86"/>
                      <a:pt x="40" y="86"/>
                    </a:cubicBezTo>
                    <a:cubicBezTo>
                      <a:pt x="40" y="86"/>
                      <a:pt x="40" y="86"/>
                      <a:pt x="40" y="86"/>
                    </a:cubicBezTo>
                    <a:cubicBezTo>
                      <a:pt x="41" y="86"/>
                      <a:pt x="42" y="86"/>
                      <a:pt x="43" y="86"/>
                    </a:cubicBezTo>
                    <a:cubicBezTo>
                      <a:pt x="130" y="86"/>
                      <a:pt x="130" y="86"/>
                      <a:pt x="130" y="86"/>
                    </a:cubicBezTo>
                    <a:cubicBezTo>
                      <a:pt x="141" y="86"/>
                      <a:pt x="153" y="81"/>
                      <a:pt x="161" y="73"/>
                    </a:cubicBezTo>
                    <a:cubicBezTo>
                      <a:pt x="169" y="64"/>
                      <a:pt x="172" y="55"/>
                      <a:pt x="172" y="43"/>
                    </a:cubicBezTo>
                    <a:cubicBezTo>
                      <a:pt x="172" y="24"/>
                      <a:pt x="157" y="2"/>
                      <a:pt x="128" y="0"/>
                    </a:cubicBezTo>
                    <a:close/>
                    <a:moveTo>
                      <a:pt x="154" y="66"/>
                    </a:moveTo>
                    <a:cubicBezTo>
                      <a:pt x="148" y="73"/>
                      <a:pt x="139" y="77"/>
                      <a:pt x="130" y="77"/>
                    </a:cubicBezTo>
                    <a:cubicBezTo>
                      <a:pt x="43" y="77"/>
                      <a:pt x="43" y="77"/>
                      <a:pt x="43" y="77"/>
                    </a:cubicBezTo>
                    <a:cubicBezTo>
                      <a:pt x="34" y="77"/>
                      <a:pt x="25" y="73"/>
                      <a:pt x="19" y="66"/>
                    </a:cubicBezTo>
                    <a:cubicBezTo>
                      <a:pt x="12" y="60"/>
                      <a:pt x="9" y="51"/>
                      <a:pt x="10" y="41"/>
                    </a:cubicBezTo>
                    <a:cubicBezTo>
                      <a:pt x="11" y="23"/>
                      <a:pt x="26" y="9"/>
                      <a:pt x="45" y="9"/>
                    </a:cubicBezTo>
                    <a:cubicBezTo>
                      <a:pt x="56" y="9"/>
                      <a:pt x="56" y="9"/>
                      <a:pt x="56" y="9"/>
                    </a:cubicBezTo>
                    <a:cubicBezTo>
                      <a:pt x="56" y="9"/>
                      <a:pt x="56" y="9"/>
                      <a:pt x="56" y="10"/>
                    </a:cubicBezTo>
                    <a:cubicBezTo>
                      <a:pt x="61" y="15"/>
                      <a:pt x="61" y="15"/>
                      <a:pt x="61" y="15"/>
                    </a:cubicBezTo>
                    <a:cubicBezTo>
                      <a:pt x="64" y="18"/>
                      <a:pt x="68" y="19"/>
                      <a:pt x="71" y="19"/>
                    </a:cubicBezTo>
                    <a:cubicBezTo>
                      <a:pt x="102" y="19"/>
                      <a:pt x="102" y="19"/>
                      <a:pt x="102" y="19"/>
                    </a:cubicBezTo>
                    <a:cubicBezTo>
                      <a:pt x="105" y="19"/>
                      <a:pt x="109" y="18"/>
                      <a:pt x="112" y="15"/>
                    </a:cubicBezTo>
                    <a:cubicBezTo>
                      <a:pt x="116" y="11"/>
                      <a:pt x="116" y="11"/>
                      <a:pt x="116" y="11"/>
                    </a:cubicBezTo>
                    <a:cubicBezTo>
                      <a:pt x="116" y="10"/>
                      <a:pt x="118" y="9"/>
                      <a:pt x="121" y="9"/>
                    </a:cubicBezTo>
                    <a:cubicBezTo>
                      <a:pt x="128" y="9"/>
                      <a:pt x="128" y="9"/>
                      <a:pt x="128" y="9"/>
                    </a:cubicBezTo>
                    <a:cubicBezTo>
                      <a:pt x="144" y="9"/>
                      <a:pt x="163" y="20"/>
                      <a:pt x="163" y="45"/>
                    </a:cubicBezTo>
                    <a:cubicBezTo>
                      <a:pt x="163" y="53"/>
                      <a:pt x="160" y="61"/>
                      <a:pt x="154" y="66"/>
                    </a:cubicBez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8755" tIns="49378" rIns="98755" bIns="49378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PH" sz="1200"/>
              </a:p>
            </p:txBody>
          </p:sp>
          <p:sp>
            <p:nvSpPr>
              <p:cNvPr id="7" name="Freeform 321">
                <a:extLst>
                  <a:ext uri="{FF2B5EF4-FFF2-40B4-BE49-F238E27FC236}">
                    <a16:creationId xmlns:a16="http://schemas.microsoft.com/office/drawing/2014/main" id="{60113807-1F80-BEB1-9C20-3E4E11C49BE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408113" y="4122738"/>
                <a:ext cx="427038" cy="523875"/>
              </a:xfrm>
              <a:custGeom>
                <a:avLst/>
                <a:gdLst>
                  <a:gd name="T0" fmla="*/ 227 w 249"/>
                  <a:gd name="T1" fmla="*/ 43 h 306"/>
                  <a:gd name="T2" fmla="*/ 81 w 249"/>
                  <a:gd name="T3" fmla="*/ 0 h 306"/>
                  <a:gd name="T4" fmla="*/ 14 w 249"/>
                  <a:gd name="T5" fmla="*/ 43 h 306"/>
                  <a:gd name="T6" fmla="*/ 0 w 249"/>
                  <a:gd name="T7" fmla="*/ 67 h 306"/>
                  <a:gd name="T8" fmla="*/ 22 w 249"/>
                  <a:gd name="T9" fmla="*/ 81 h 306"/>
                  <a:gd name="T10" fmla="*/ 111 w 249"/>
                  <a:gd name="T11" fmla="*/ 124 h 306"/>
                  <a:gd name="T12" fmla="*/ 19 w 249"/>
                  <a:gd name="T13" fmla="*/ 158 h 306"/>
                  <a:gd name="T14" fmla="*/ 5 w 249"/>
                  <a:gd name="T15" fmla="*/ 176 h 306"/>
                  <a:gd name="T16" fmla="*/ 10 w 249"/>
                  <a:gd name="T17" fmla="*/ 302 h 306"/>
                  <a:gd name="T18" fmla="*/ 19 w 249"/>
                  <a:gd name="T19" fmla="*/ 302 h 306"/>
                  <a:gd name="T20" fmla="*/ 29 w 249"/>
                  <a:gd name="T21" fmla="*/ 287 h 306"/>
                  <a:gd name="T22" fmla="*/ 34 w 249"/>
                  <a:gd name="T23" fmla="*/ 306 h 306"/>
                  <a:gd name="T24" fmla="*/ 38 w 249"/>
                  <a:gd name="T25" fmla="*/ 199 h 306"/>
                  <a:gd name="T26" fmla="*/ 48 w 249"/>
                  <a:gd name="T27" fmla="*/ 268 h 306"/>
                  <a:gd name="T28" fmla="*/ 63 w 249"/>
                  <a:gd name="T29" fmla="*/ 302 h 306"/>
                  <a:gd name="T30" fmla="*/ 72 w 249"/>
                  <a:gd name="T31" fmla="*/ 302 h 306"/>
                  <a:gd name="T32" fmla="*/ 178 w 249"/>
                  <a:gd name="T33" fmla="*/ 287 h 306"/>
                  <a:gd name="T34" fmla="*/ 182 w 249"/>
                  <a:gd name="T35" fmla="*/ 306 h 306"/>
                  <a:gd name="T36" fmla="*/ 187 w 249"/>
                  <a:gd name="T37" fmla="*/ 287 h 306"/>
                  <a:gd name="T38" fmla="*/ 201 w 249"/>
                  <a:gd name="T39" fmla="*/ 203 h 306"/>
                  <a:gd name="T40" fmla="*/ 211 w 249"/>
                  <a:gd name="T41" fmla="*/ 302 h 306"/>
                  <a:gd name="T42" fmla="*/ 220 w 249"/>
                  <a:gd name="T43" fmla="*/ 302 h 306"/>
                  <a:gd name="T44" fmla="*/ 230 w 249"/>
                  <a:gd name="T45" fmla="*/ 287 h 306"/>
                  <a:gd name="T46" fmla="*/ 235 w 249"/>
                  <a:gd name="T47" fmla="*/ 306 h 306"/>
                  <a:gd name="T48" fmla="*/ 239 w 249"/>
                  <a:gd name="T49" fmla="*/ 186 h 306"/>
                  <a:gd name="T50" fmla="*/ 244 w 249"/>
                  <a:gd name="T51" fmla="*/ 172 h 306"/>
                  <a:gd name="T52" fmla="*/ 139 w 249"/>
                  <a:gd name="T53" fmla="*/ 158 h 306"/>
                  <a:gd name="T54" fmla="*/ 168 w 249"/>
                  <a:gd name="T55" fmla="*/ 124 h 306"/>
                  <a:gd name="T56" fmla="*/ 235 w 249"/>
                  <a:gd name="T57" fmla="*/ 81 h 306"/>
                  <a:gd name="T58" fmla="*/ 249 w 249"/>
                  <a:gd name="T59" fmla="*/ 57 h 306"/>
                  <a:gd name="T60" fmla="*/ 20 w 249"/>
                  <a:gd name="T61" fmla="*/ 72 h 306"/>
                  <a:gd name="T62" fmla="*/ 9 w 249"/>
                  <a:gd name="T63" fmla="*/ 67 h 306"/>
                  <a:gd name="T64" fmla="*/ 14 w 249"/>
                  <a:gd name="T65" fmla="*/ 52 h 306"/>
                  <a:gd name="T66" fmla="*/ 19 w 249"/>
                  <a:gd name="T67" fmla="*/ 62 h 306"/>
                  <a:gd name="T68" fmla="*/ 29 w 249"/>
                  <a:gd name="T69" fmla="*/ 278 h 306"/>
                  <a:gd name="T70" fmla="*/ 19 w 249"/>
                  <a:gd name="T71" fmla="*/ 191 h 306"/>
                  <a:gd name="T72" fmla="*/ 29 w 249"/>
                  <a:gd name="T73" fmla="*/ 278 h 306"/>
                  <a:gd name="T74" fmla="*/ 220 w 249"/>
                  <a:gd name="T75" fmla="*/ 278 h 306"/>
                  <a:gd name="T76" fmla="*/ 230 w 249"/>
                  <a:gd name="T77" fmla="*/ 191 h 306"/>
                  <a:gd name="T78" fmla="*/ 230 w 249"/>
                  <a:gd name="T79" fmla="*/ 167 h 306"/>
                  <a:gd name="T80" fmla="*/ 235 w 249"/>
                  <a:gd name="T81" fmla="*/ 176 h 306"/>
                  <a:gd name="T82" fmla="*/ 158 w 249"/>
                  <a:gd name="T83" fmla="*/ 211 h 306"/>
                  <a:gd name="T84" fmla="*/ 192 w 249"/>
                  <a:gd name="T85" fmla="*/ 207 h 306"/>
                  <a:gd name="T86" fmla="*/ 182 w 249"/>
                  <a:gd name="T87" fmla="*/ 278 h 306"/>
                  <a:gd name="T88" fmla="*/ 57 w 249"/>
                  <a:gd name="T89" fmla="*/ 268 h 306"/>
                  <a:gd name="T90" fmla="*/ 88 w 249"/>
                  <a:gd name="T91" fmla="*/ 220 h 306"/>
                  <a:gd name="T92" fmla="*/ 92 w 249"/>
                  <a:gd name="T93" fmla="*/ 211 h 306"/>
                  <a:gd name="T94" fmla="*/ 91 w 249"/>
                  <a:gd name="T95" fmla="*/ 211 h 306"/>
                  <a:gd name="T96" fmla="*/ 14 w 249"/>
                  <a:gd name="T97" fmla="*/ 176 h 306"/>
                  <a:gd name="T98" fmla="*/ 19 w 249"/>
                  <a:gd name="T99" fmla="*/ 167 h 306"/>
                  <a:gd name="T100" fmla="*/ 119 w 249"/>
                  <a:gd name="T101" fmla="*/ 158 h 306"/>
                  <a:gd name="T102" fmla="*/ 130 w 249"/>
                  <a:gd name="T103" fmla="*/ 124 h 306"/>
                  <a:gd name="T104" fmla="*/ 119 w 249"/>
                  <a:gd name="T105" fmla="*/ 158 h 306"/>
                  <a:gd name="T106" fmla="*/ 81 w 249"/>
                  <a:gd name="T107" fmla="*/ 115 h 306"/>
                  <a:gd name="T108" fmla="*/ 81 w 249"/>
                  <a:gd name="T109" fmla="*/ 9 h 306"/>
                  <a:gd name="T110" fmla="*/ 221 w 249"/>
                  <a:gd name="T111" fmla="*/ 62 h 306"/>
                  <a:gd name="T112" fmla="*/ 240 w 249"/>
                  <a:gd name="T113" fmla="*/ 67 h 306"/>
                  <a:gd name="T114" fmla="*/ 229 w 249"/>
                  <a:gd name="T115" fmla="*/ 72 h 306"/>
                  <a:gd name="T116" fmla="*/ 229 w 249"/>
                  <a:gd name="T117" fmla="*/ 52 h 306"/>
                  <a:gd name="T118" fmla="*/ 240 w 249"/>
                  <a:gd name="T119" fmla="*/ 57 h 3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249" h="306">
                    <a:moveTo>
                      <a:pt x="235" y="43"/>
                    </a:moveTo>
                    <a:cubicBezTo>
                      <a:pt x="227" y="43"/>
                      <a:pt x="227" y="43"/>
                      <a:pt x="227" y="43"/>
                    </a:cubicBezTo>
                    <a:cubicBezTo>
                      <a:pt x="219" y="18"/>
                      <a:pt x="195" y="0"/>
                      <a:pt x="168" y="0"/>
                    </a:cubicBezTo>
                    <a:cubicBezTo>
                      <a:pt x="81" y="0"/>
                      <a:pt x="81" y="0"/>
                      <a:pt x="81" y="0"/>
                    </a:cubicBezTo>
                    <a:cubicBezTo>
                      <a:pt x="54" y="0"/>
                      <a:pt x="30" y="18"/>
                      <a:pt x="22" y="43"/>
                    </a:cubicBezTo>
                    <a:cubicBezTo>
                      <a:pt x="14" y="43"/>
                      <a:pt x="14" y="43"/>
                      <a:pt x="14" y="43"/>
                    </a:cubicBezTo>
                    <a:cubicBezTo>
                      <a:pt x="7" y="43"/>
                      <a:pt x="0" y="50"/>
                      <a:pt x="0" y="57"/>
                    </a:cubicBezTo>
                    <a:cubicBezTo>
                      <a:pt x="0" y="67"/>
                      <a:pt x="0" y="67"/>
                      <a:pt x="0" y="67"/>
                    </a:cubicBezTo>
                    <a:cubicBezTo>
                      <a:pt x="0" y="75"/>
                      <a:pt x="7" y="81"/>
                      <a:pt x="14" y="81"/>
                    </a:cubicBezTo>
                    <a:cubicBezTo>
                      <a:pt x="22" y="81"/>
                      <a:pt x="22" y="81"/>
                      <a:pt x="22" y="81"/>
                    </a:cubicBezTo>
                    <a:cubicBezTo>
                      <a:pt x="30" y="106"/>
                      <a:pt x="54" y="124"/>
                      <a:pt x="81" y="124"/>
                    </a:cubicBezTo>
                    <a:cubicBezTo>
                      <a:pt x="111" y="124"/>
                      <a:pt x="111" y="124"/>
                      <a:pt x="111" y="124"/>
                    </a:cubicBezTo>
                    <a:cubicBezTo>
                      <a:pt x="111" y="158"/>
                      <a:pt x="111" y="158"/>
                      <a:pt x="111" y="158"/>
                    </a:cubicBezTo>
                    <a:cubicBezTo>
                      <a:pt x="19" y="158"/>
                      <a:pt x="19" y="158"/>
                      <a:pt x="19" y="158"/>
                    </a:cubicBezTo>
                    <a:cubicBezTo>
                      <a:pt x="11" y="158"/>
                      <a:pt x="5" y="165"/>
                      <a:pt x="5" y="172"/>
                    </a:cubicBezTo>
                    <a:cubicBezTo>
                      <a:pt x="5" y="176"/>
                      <a:pt x="5" y="176"/>
                      <a:pt x="5" y="176"/>
                    </a:cubicBezTo>
                    <a:cubicBezTo>
                      <a:pt x="5" y="180"/>
                      <a:pt x="7" y="183"/>
                      <a:pt x="10" y="186"/>
                    </a:cubicBezTo>
                    <a:cubicBezTo>
                      <a:pt x="10" y="302"/>
                      <a:pt x="10" y="302"/>
                      <a:pt x="10" y="302"/>
                    </a:cubicBezTo>
                    <a:cubicBezTo>
                      <a:pt x="10" y="304"/>
                      <a:pt x="12" y="306"/>
                      <a:pt x="14" y="306"/>
                    </a:cubicBezTo>
                    <a:cubicBezTo>
                      <a:pt x="17" y="306"/>
                      <a:pt x="19" y="304"/>
                      <a:pt x="19" y="302"/>
                    </a:cubicBezTo>
                    <a:cubicBezTo>
                      <a:pt x="19" y="287"/>
                      <a:pt x="19" y="287"/>
                      <a:pt x="19" y="287"/>
                    </a:cubicBezTo>
                    <a:cubicBezTo>
                      <a:pt x="29" y="287"/>
                      <a:pt x="29" y="287"/>
                      <a:pt x="29" y="287"/>
                    </a:cubicBezTo>
                    <a:cubicBezTo>
                      <a:pt x="29" y="302"/>
                      <a:pt x="29" y="302"/>
                      <a:pt x="29" y="302"/>
                    </a:cubicBezTo>
                    <a:cubicBezTo>
                      <a:pt x="29" y="304"/>
                      <a:pt x="31" y="306"/>
                      <a:pt x="34" y="306"/>
                    </a:cubicBezTo>
                    <a:cubicBezTo>
                      <a:pt x="36" y="306"/>
                      <a:pt x="38" y="304"/>
                      <a:pt x="38" y="302"/>
                    </a:cubicBezTo>
                    <a:cubicBezTo>
                      <a:pt x="38" y="199"/>
                      <a:pt x="38" y="199"/>
                      <a:pt x="38" y="199"/>
                    </a:cubicBezTo>
                    <a:cubicBezTo>
                      <a:pt x="48" y="203"/>
                      <a:pt x="48" y="203"/>
                      <a:pt x="48" y="203"/>
                    </a:cubicBezTo>
                    <a:cubicBezTo>
                      <a:pt x="48" y="268"/>
                      <a:pt x="48" y="268"/>
                      <a:pt x="48" y="268"/>
                    </a:cubicBezTo>
                    <a:cubicBezTo>
                      <a:pt x="48" y="277"/>
                      <a:pt x="54" y="285"/>
                      <a:pt x="63" y="287"/>
                    </a:cubicBezTo>
                    <a:cubicBezTo>
                      <a:pt x="63" y="302"/>
                      <a:pt x="63" y="302"/>
                      <a:pt x="63" y="302"/>
                    </a:cubicBezTo>
                    <a:cubicBezTo>
                      <a:pt x="63" y="304"/>
                      <a:pt x="65" y="306"/>
                      <a:pt x="67" y="306"/>
                    </a:cubicBezTo>
                    <a:cubicBezTo>
                      <a:pt x="70" y="306"/>
                      <a:pt x="72" y="304"/>
                      <a:pt x="72" y="302"/>
                    </a:cubicBezTo>
                    <a:cubicBezTo>
                      <a:pt x="72" y="287"/>
                      <a:pt x="72" y="287"/>
                      <a:pt x="72" y="287"/>
                    </a:cubicBezTo>
                    <a:cubicBezTo>
                      <a:pt x="178" y="287"/>
                      <a:pt x="178" y="287"/>
                      <a:pt x="178" y="287"/>
                    </a:cubicBezTo>
                    <a:cubicBezTo>
                      <a:pt x="178" y="302"/>
                      <a:pt x="178" y="302"/>
                      <a:pt x="178" y="302"/>
                    </a:cubicBezTo>
                    <a:cubicBezTo>
                      <a:pt x="178" y="304"/>
                      <a:pt x="180" y="306"/>
                      <a:pt x="182" y="306"/>
                    </a:cubicBezTo>
                    <a:cubicBezTo>
                      <a:pt x="185" y="306"/>
                      <a:pt x="187" y="304"/>
                      <a:pt x="187" y="302"/>
                    </a:cubicBezTo>
                    <a:cubicBezTo>
                      <a:pt x="187" y="287"/>
                      <a:pt x="187" y="287"/>
                      <a:pt x="187" y="287"/>
                    </a:cubicBezTo>
                    <a:cubicBezTo>
                      <a:pt x="195" y="285"/>
                      <a:pt x="201" y="277"/>
                      <a:pt x="201" y="268"/>
                    </a:cubicBezTo>
                    <a:cubicBezTo>
                      <a:pt x="201" y="203"/>
                      <a:pt x="201" y="203"/>
                      <a:pt x="201" y="203"/>
                    </a:cubicBezTo>
                    <a:cubicBezTo>
                      <a:pt x="211" y="199"/>
                      <a:pt x="211" y="199"/>
                      <a:pt x="211" y="199"/>
                    </a:cubicBezTo>
                    <a:cubicBezTo>
                      <a:pt x="211" y="302"/>
                      <a:pt x="211" y="302"/>
                      <a:pt x="211" y="302"/>
                    </a:cubicBezTo>
                    <a:cubicBezTo>
                      <a:pt x="211" y="304"/>
                      <a:pt x="213" y="306"/>
                      <a:pt x="216" y="306"/>
                    </a:cubicBezTo>
                    <a:cubicBezTo>
                      <a:pt x="218" y="306"/>
                      <a:pt x="220" y="304"/>
                      <a:pt x="220" y="302"/>
                    </a:cubicBezTo>
                    <a:cubicBezTo>
                      <a:pt x="220" y="287"/>
                      <a:pt x="220" y="287"/>
                      <a:pt x="220" y="287"/>
                    </a:cubicBezTo>
                    <a:cubicBezTo>
                      <a:pt x="230" y="287"/>
                      <a:pt x="230" y="287"/>
                      <a:pt x="230" y="287"/>
                    </a:cubicBezTo>
                    <a:cubicBezTo>
                      <a:pt x="230" y="302"/>
                      <a:pt x="230" y="302"/>
                      <a:pt x="230" y="302"/>
                    </a:cubicBezTo>
                    <a:cubicBezTo>
                      <a:pt x="230" y="304"/>
                      <a:pt x="232" y="306"/>
                      <a:pt x="235" y="306"/>
                    </a:cubicBezTo>
                    <a:cubicBezTo>
                      <a:pt x="237" y="306"/>
                      <a:pt x="239" y="304"/>
                      <a:pt x="239" y="302"/>
                    </a:cubicBezTo>
                    <a:cubicBezTo>
                      <a:pt x="239" y="186"/>
                      <a:pt x="239" y="186"/>
                      <a:pt x="239" y="186"/>
                    </a:cubicBezTo>
                    <a:cubicBezTo>
                      <a:pt x="242" y="183"/>
                      <a:pt x="244" y="180"/>
                      <a:pt x="244" y="176"/>
                    </a:cubicBezTo>
                    <a:cubicBezTo>
                      <a:pt x="244" y="172"/>
                      <a:pt x="244" y="172"/>
                      <a:pt x="244" y="172"/>
                    </a:cubicBezTo>
                    <a:cubicBezTo>
                      <a:pt x="244" y="165"/>
                      <a:pt x="238" y="158"/>
                      <a:pt x="230" y="158"/>
                    </a:cubicBezTo>
                    <a:cubicBezTo>
                      <a:pt x="139" y="158"/>
                      <a:pt x="139" y="158"/>
                      <a:pt x="139" y="158"/>
                    </a:cubicBezTo>
                    <a:cubicBezTo>
                      <a:pt x="139" y="124"/>
                      <a:pt x="139" y="124"/>
                      <a:pt x="139" y="124"/>
                    </a:cubicBezTo>
                    <a:cubicBezTo>
                      <a:pt x="168" y="124"/>
                      <a:pt x="168" y="124"/>
                      <a:pt x="168" y="124"/>
                    </a:cubicBezTo>
                    <a:cubicBezTo>
                      <a:pt x="195" y="124"/>
                      <a:pt x="219" y="106"/>
                      <a:pt x="227" y="81"/>
                    </a:cubicBezTo>
                    <a:cubicBezTo>
                      <a:pt x="235" y="81"/>
                      <a:pt x="235" y="81"/>
                      <a:pt x="235" y="81"/>
                    </a:cubicBezTo>
                    <a:cubicBezTo>
                      <a:pt x="243" y="81"/>
                      <a:pt x="249" y="75"/>
                      <a:pt x="249" y="67"/>
                    </a:cubicBezTo>
                    <a:cubicBezTo>
                      <a:pt x="249" y="57"/>
                      <a:pt x="249" y="57"/>
                      <a:pt x="249" y="57"/>
                    </a:cubicBezTo>
                    <a:cubicBezTo>
                      <a:pt x="249" y="50"/>
                      <a:pt x="243" y="43"/>
                      <a:pt x="235" y="43"/>
                    </a:cubicBezTo>
                    <a:close/>
                    <a:moveTo>
                      <a:pt x="20" y="72"/>
                    </a:moveTo>
                    <a:cubicBezTo>
                      <a:pt x="14" y="72"/>
                      <a:pt x="14" y="72"/>
                      <a:pt x="14" y="72"/>
                    </a:cubicBezTo>
                    <a:cubicBezTo>
                      <a:pt x="12" y="72"/>
                      <a:pt x="9" y="70"/>
                      <a:pt x="9" y="67"/>
                    </a:cubicBezTo>
                    <a:cubicBezTo>
                      <a:pt x="9" y="57"/>
                      <a:pt x="9" y="57"/>
                      <a:pt x="9" y="57"/>
                    </a:cubicBezTo>
                    <a:cubicBezTo>
                      <a:pt x="9" y="54"/>
                      <a:pt x="12" y="52"/>
                      <a:pt x="14" y="52"/>
                    </a:cubicBezTo>
                    <a:cubicBezTo>
                      <a:pt x="20" y="52"/>
                      <a:pt x="20" y="52"/>
                      <a:pt x="20" y="52"/>
                    </a:cubicBezTo>
                    <a:cubicBezTo>
                      <a:pt x="20" y="55"/>
                      <a:pt x="19" y="59"/>
                      <a:pt x="19" y="62"/>
                    </a:cubicBezTo>
                    <a:cubicBezTo>
                      <a:pt x="19" y="65"/>
                      <a:pt x="20" y="69"/>
                      <a:pt x="20" y="72"/>
                    </a:cubicBezTo>
                    <a:close/>
                    <a:moveTo>
                      <a:pt x="29" y="278"/>
                    </a:moveTo>
                    <a:cubicBezTo>
                      <a:pt x="19" y="278"/>
                      <a:pt x="19" y="278"/>
                      <a:pt x="19" y="278"/>
                    </a:cubicBezTo>
                    <a:cubicBezTo>
                      <a:pt x="19" y="191"/>
                      <a:pt x="19" y="191"/>
                      <a:pt x="19" y="191"/>
                    </a:cubicBezTo>
                    <a:cubicBezTo>
                      <a:pt x="29" y="195"/>
                      <a:pt x="29" y="195"/>
                      <a:pt x="29" y="195"/>
                    </a:cubicBezTo>
                    <a:lnTo>
                      <a:pt x="29" y="278"/>
                    </a:lnTo>
                    <a:close/>
                    <a:moveTo>
                      <a:pt x="230" y="278"/>
                    </a:moveTo>
                    <a:cubicBezTo>
                      <a:pt x="220" y="278"/>
                      <a:pt x="220" y="278"/>
                      <a:pt x="220" y="278"/>
                    </a:cubicBezTo>
                    <a:cubicBezTo>
                      <a:pt x="220" y="195"/>
                      <a:pt x="220" y="195"/>
                      <a:pt x="220" y="195"/>
                    </a:cubicBezTo>
                    <a:cubicBezTo>
                      <a:pt x="230" y="191"/>
                      <a:pt x="230" y="191"/>
                      <a:pt x="230" y="191"/>
                    </a:cubicBezTo>
                    <a:lnTo>
                      <a:pt x="230" y="278"/>
                    </a:lnTo>
                    <a:close/>
                    <a:moveTo>
                      <a:pt x="230" y="167"/>
                    </a:moveTo>
                    <a:cubicBezTo>
                      <a:pt x="233" y="167"/>
                      <a:pt x="235" y="170"/>
                      <a:pt x="235" y="172"/>
                    </a:cubicBezTo>
                    <a:cubicBezTo>
                      <a:pt x="235" y="176"/>
                      <a:pt x="235" y="176"/>
                      <a:pt x="235" y="176"/>
                    </a:cubicBezTo>
                    <a:cubicBezTo>
                      <a:pt x="235" y="178"/>
                      <a:pt x="234" y="179"/>
                      <a:pt x="232" y="180"/>
                    </a:cubicBezTo>
                    <a:cubicBezTo>
                      <a:pt x="158" y="211"/>
                      <a:pt x="158" y="211"/>
                      <a:pt x="158" y="211"/>
                    </a:cubicBezTo>
                    <a:cubicBezTo>
                      <a:pt x="159" y="214"/>
                      <a:pt x="160" y="216"/>
                      <a:pt x="161" y="219"/>
                    </a:cubicBezTo>
                    <a:cubicBezTo>
                      <a:pt x="192" y="207"/>
                      <a:pt x="192" y="207"/>
                      <a:pt x="192" y="207"/>
                    </a:cubicBezTo>
                    <a:cubicBezTo>
                      <a:pt x="192" y="268"/>
                      <a:pt x="192" y="268"/>
                      <a:pt x="192" y="268"/>
                    </a:cubicBezTo>
                    <a:cubicBezTo>
                      <a:pt x="192" y="274"/>
                      <a:pt x="188" y="278"/>
                      <a:pt x="182" y="278"/>
                    </a:cubicBezTo>
                    <a:cubicBezTo>
                      <a:pt x="67" y="278"/>
                      <a:pt x="67" y="278"/>
                      <a:pt x="67" y="278"/>
                    </a:cubicBezTo>
                    <a:cubicBezTo>
                      <a:pt x="62" y="278"/>
                      <a:pt x="57" y="274"/>
                      <a:pt x="57" y="268"/>
                    </a:cubicBezTo>
                    <a:cubicBezTo>
                      <a:pt x="57" y="207"/>
                      <a:pt x="57" y="207"/>
                      <a:pt x="57" y="207"/>
                    </a:cubicBezTo>
                    <a:cubicBezTo>
                      <a:pt x="88" y="220"/>
                      <a:pt x="88" y="220"/>
                      <a:pt x="88" y="220"/>
                    </a:cubicBezTo>
                    <a:cubicBezTo>
                      <a:pt x="88" y="219"/>
                      <a:pt x="88" y="219"/>
                      <a:pt x="88" y="219"/>
                    </a:cubicBezTo>
                    <a:cubicBezTo>
                      <a:pt x="89" y="216"/>
                      <a:pt x="90" y="214"/>
                      <a:pt x="92" y="211"/>
                    </a:cubicBezTo>
                    <a:cubicBezTo>
                      <a:pt x="92" y="211"/>
                      <a:pt x="92" y="211"/>
                      <a:pt x="92" y="211"/>
                    </a:cubicBezTo>
                    <a:cubicBezTo>
                      <a:pt x="92" y="211"/>
                      <a:pt x="92" y="211"/>
                      <a:pt x="91" y="211"/>
                    </a:cubicBezTo>
                    <a:cubicBezTo>
                      <a:pt x="17" y="180"/>
                      <a:pt x="17" y="180"/>
                      <a:pt x="17" y="180"/>
                    </a:cubicBezTo>
                    <a:cubicBezTo>
                      <a:pt x="15" y="179"/>
                      <a:pt x="14" y="178"/>
                      <a:pt x="14" y="176"/>
                    </a:cubicBezTo>
                    <a:cubicBezTo>
                      <a:pt x="14" y="172"/>
                      <a:pt x="14" y="172"/>
                      <a:pt x="14" y="172"/>
                    </a:cubicBezTo>
                    <a:cubicBezTo>
                      <a:pt x="14" y="170"/>
                      <a:pt x="16" y="167"/>
                      <a:pt x="19" y="167"/>
                    </a:cubicBezTo>
                    <a:lnTo>
                      <a:pt x="230" y="167"/>
                    </a:lnTo>
                    <a:close/>
                    <a:moveTo>
                      <a:pt x="119" y="158"/>
                    </a:moveTo>
                    <a:cubicBezTo>
                      <a:pt x="119" y="124"/>
                      <a:pt x="119" y="124"/>
                      <a:pt x="119" y="124"/>
                    </a:cubicBezTo>
                    <a:cubicBezTo>
                      <a:pt x="130" y="124"/>
                      <a:pt x="130" y="124"/>
                      <a:pt x="130" y="124"/>
                    </a:cubicBezTo>
                    <a:cubicBezTo>
                      <a:pt x="130" y="158"/>
                      <a:pt x="130" y="158"/>
                      <a:pt x="130" y="158"/>
                    </a:cubicBezTo>
                    <a:lnTo>
                      <a:pt x="119" y="158"/>
                    </a:lnTo>
                    <a:close/>
                    <a:moveTo>
                      <a:pt x="168" y="115"/>
                    </a:moveTo>
                    <a:cubicBezTo>
                      <a:pt x="81" y="115"/>
                      <a:pt x="81" y="115"/>
                      <a:pt x="81" y="115"/>
                    </a:cubicBezTo>
                    <a:cubicBezTo>
                      <a:pt x="52" y="115"/>
                      <a:pt x="28" y="91"/>
                      <a:pt x="28" y="62"/>
                    </a:cubicBezTo>
                    <a:cubicBezTo>
                      <a:pt x="28" y="33"/>
                      <a:pt x="52" y="9"/>
                      <a:pt x="81" y="9"/>
                    </a:cubicBezTo>
                    <a:cubicBezTo>
                      <a:pt x="168" y="9"/>
                      <a:pt x="168" y="9"/>
                      <a:pt x="168" y="9"/>
                    </a:cubicBezTo>
                    <a:cubicBezTo>
                      <a:pt x="197" y="9"/>
                      <a:pt x="221" y="33"/>
                      <a:pt x="221" y="62"/>
                    </a:cubicBezTo>
                    <a:cubicBezTo>
                      <a:pt x="221" y="91"/>
                      <a:pt x="197" y="115"/>
                      <a:pt x="168" y="115"/>
                    </a:cubicBezTo>
                    <a:close/>
                    <a:moveTo>
                      <a:pt x="240" y="67"/>
                    </a:moveTo>
                    <a:cubicBezTo>
                      <a:pt x="240" y="70"/>
                      <a:pt x="238" y="72"/>
                      <a:pt x="235" y="72"/>
                    </a:cubicBezTo>
                    <a:cubicBezTo>
                      <a:pt x="229" y="72"/>
                      <a:pt x="229" y="72"/>
                      <a:pt x="229" y="72"/>
                    </a:cubicBezTo>
                    <a:cubicBezTo>
                      <a:pt x="229" y="69"/>
                      <a:pt x="230" y="65"/>
                      <a:pt x="230" y="62"/>
                    </a:cubicBezTo>
                    <a:cubicBezTo>
                      <a:pt x="230" y="59"/>
                      <a:pt x="229" y="55"/>
                      <a:pt x="229" y="52"/>
                    </a:cubicBezTo>
                    <a:cubicBezTo>
                      <a:pt x="235" y="52"/>
                      <a:pt x="235" y="52"/>
                      <a:pt x="235" y="52"/>
                    </a:cubicBezTo>
                    <a:cubicBezTo>
                      <a:pt x="238" y="52"/>
                      <a:pt x="240" y="54"/>
                      <a:pt x="240" y="57"/>
                    </a:cubicBezTo>
                    <a:lnTo>
                      <a:pt x="240" y="67"/>
                    </a:ln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8755" tIns="49378" rIns="98755" bIns="49378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PH" sz="1200"/>
              </a:p>
            </p:txBody>
          </p:sp>
          <p:sp>
            <p:nvSpPr>
              <p:cNvPr id="8" name="Freeform 322">
                <a:extLst>
                  <a:ext uri="{FF2B5EF4-FFF2-40B4-BE49-F238E27FC236}">
                    <a16:creationId xmlns:a16="http://schemas.microsoft.com/office/drawing/2014/main" id="{7DB8EACA-5E2B-459E-8140-EE07885BDADB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557338" y="4451350"/>
                <a:ext cx="130175" cy="130175"/>
              </a:xfrm>
              <a:custGeom>
                <a:avLst/>
                <a:gdLst>
                  <a:gd name="T0" fmla="*/ 38 w 76"/>
                  <a:gd name="T1" fmla="*/ 0 h 76"/>
                  <a:gd name="T2" fmla="*/ 5 w 76"/>
                  <a:gd name="T3" fmla="*/ 19 h 76"/>
                  <a:gd name="T4" fmla="*/ 1 w 76"/>
                  <a:gd name="T5" fmla="*/ 27 h 76"/>
                  <a:gd name="T6" fmla="*/ 0 w 76"/>
                  <a:gd name="T7" fmla="*/ 38 h 76"/>
                  <a:gd name="T8" fmla="*/ 38 w 76"/>
                  <a:gd name="T9" fmla="*/ 76 h 76"/>
                  <a:gd name="T10" fmla="*/ 76 w 76"/>
                  <a:gd name="T11" fmla="*/ 38 h 76"/>
                  <a:gd name="T12" fmla="*/ 74 w 76"/>
                  <a:gd name="T13" fmla="*/ 27 h 76"/>
                  <a:gd name="T14" fmla="*/ 74 w 76"/>
                  <a:gd name="T15" fmla="*/ 27 h 76"/>
                  <a:gd name="T16" fmla="*/ 74 w 76"/>
                  <a:gd name="T17" fmla="*/ 28 h 76"/>
                  <a:gd name="T18" fmla="*/ 71 w 76"/>
                  <a:gd name="T19" fmla="*/ 19 h 76"/>
                  <a:gd name="T20" fmla="*/ 71 w 76"/>
                  <a:gd name="T21" fmla="*/ 19 h 76"/>
                  <a:gd name="T22" fmla="*/ 38 w 76"/>
                  <a:gd name="T23" fmla="*/ 0 h 76"/>
                  <a:gd name="T24" fmla="*/ 38 w 76"/>
                  <a:gd name="T25" fmla="*/ 67 h 76"/>
                  <a:gd name="T26" fmla="*/ 9 w 76"/>
                  <a:gd name="T27" fmla="*/ 38 h 76"/>
                  <a:gd name="T28" fmla="*/ 38 w 76"/>
                  <a:gd name="T29" fmla="*/ 9 h 76"/>
                  <a:gd name="T30" fmla="*/ 67 w 76"/>
                  <a:gd name="T31" fmla="*/ 38 h 76"/>
                  <a:gd name="T32" fmla="*/ 38 w 76"/>
                  <a:gd name="T33" fmla="*/ 67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76" h="76">
                    <a:moveTo>
                      <a:pt x="38" y="0"/>
                    </a:moveTo>
                    <a:cubicBezTo>
                      <a:pt x="25" y="0"/>
                      <a:pt x="12" y="7"/>
                      <a:pt x="5" y="19"/>
                    </a:cubicBezTo>
                    <a:cubicBezTo>
                      <a:pt x="3" y="22"/>
                      <a:pt x="2" y="24"/>
                      <a:pt x="1" y="27"/>
                    </a:cubicBezTo>
                    <a:cubicBezTo>
                      <a:pt x="0" y="31"/>
                      <a:pt x="0" y="34"/>
                      <a:pt x="0" y="38"/>
                    </a:cubicBezTo>
                    <a:cubicBezTo>
                      <a:pt x="0" y="60"/>
                      <a:pt x="20" y="76"/>
                      <a:pt x="38" y="76"/>
                    </a:cubicBezTo>
                    <a:cubicBezTo>
                      <a:pt x="56" y="76"/>
                      <a:pt x="76" y="62"/>
                      <a:pt x="76" y="38"/>
                    </a:cubicBezTo>
                    <a:cubicBezTo>
                      <a:pt x="76" y="34"/>
                      <a:pt x="75" y="31"/>
                      <a:pt x="74" y="27"/>
                    </a:cubicBezTo>
                    <a:cubicBezTo>
                      <a:pt x="74" y="27"/>
                      <a:pt x="74" y="27"/>
                      <a:pt x="74" y="27"/>
                    </a:cubicBezTo>
                    <a:cubicBezTo>
                      <a:pt x="74" y="28"/>
                      <a:pt x="74" y="28"/>
                      <a:pt x="74" y="28"/>
                    </a:cubicBezTo>
                    <a:cubicBezTo>
                      <a:pt x="73" y="25"/>
                      <a:pt x="72" y="22"/>
                      <a:pt x="71" y="19"/>
                    </a:cubicBezTo>
                    <a:cubicBezTo>
                      <a:pt x="71" y="19"/>
                      <a:pt x="71" y="19"/>
                      <a:pt x="71" y="19"/>
                    </a:cubicBezTo>
                    <a:cubicBezTo>
                      <a:pt x="64" y="7"/>
                      <a:pt x="51" y="0"/>
                      <a:pt x="38" y="0"/>
                    </a:cubicBezTo>
                    <a:close/>
                    <a:moveTo>
                      <a:pt x="38" y="67"/>
                    </a:moveTo>
                    <a:cubicBezTo>
                      <a:pt x="19" y="67"/>
                      <a:pt x="9" y="52"/>
                      <a:pt x="9" y="38"/>
                    </a:cubicBezTo>
                    <a:cubicBezTo>
                      <a:pt x="9" y="23"/>
                      <a:pt x="21" y="9"/>
                      <a:pt x="38" y="9"/>
                    </a:cubicBezTo>
                    <a:cubicBezTo>
                      <a:pt x="54" y="9"/>
                      <a:pt x="67" y="24"/>
                      <a:pt x="67" y="38"/>
                    </a:cubicBezTo>
                    <a:cubicBezTo>
                      <a:pt x="67" y="52"/>
                      <a:pt x="55" y="67"/>
                      <a:pt x="38" y="67"/>
                    </a:cubicBezTo>
                    <a:close/>
                  </a:path>
                </a:pathLst>
              </a:custGeom>
              <a:solidFill>
                <a:srgbClr val="33333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8755" tIns="49378" rIns="98755" bIns="49378" numCol="1" anchor="t" anchorCtr="0" compatLnSpc="1">
                <a:prstTxWarp prst="textNoShape">
                  <a:avLst/>
                </a:prstTxWarp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PH" sz="1200"/>
              </a:p>
            </p:txBody>
          </p:sp>
        </p:grpSp>
      </p:grpSp>
      <p:sp>
        <p:nvSpPr>
          <p:cNvPr id="9" name="Title 8">
            <a:extLst>
              <a:ext uri="{FF2B5EF4-FFF2-40B4-BE49-F238E27FC236}">
                <a16:creationId xmlns:a16="http://schemas.microsoft.com/office/drawing/2014/main" id="{C16115F2-C9C9-7810-E59B-041CD8023D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299" y="219456"/>
            <a:ext cx="11616187" cy="678783"/>
          </a:xfrm>
        </p:spPr>
        <p:txBody>
          <a:bodyPr>
            <a:normAutofit fontScale="90000"/>
          </a:bodyPr>
          <a:lstStyle/>
          <a:p>
            <a:r>
              <a:rPr lang="en-IT" dirty="0"/>
              <a:t>From TuringBots to Agentic Software Development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01CE7BB-E29A-0CF0-2F72-18E30AF2F2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536" y="1724613"/>
            <a:ext cx="4405321" cy="3998676"/>
          </a:xfrm>
          <a:prstGeom prst="rect">
            <a:avLst/>
          </a:prstGeom>
        </p:spPr>
      </p:pic>
      <p:pic>
        <p:nvPicPr>
          <p:cNvPr id="13" name="Picture 12" descr="A diagram of a process&#10;&#10;AI-generated content may be incorrect.">
            <a:extLst>
              <a:ext uri="{FF2B5EF4-FFF2-40B4-BE49-F238E27FC236}">
                <a16:creationId xmlns:a16="http://schemas.microsoft.com/office/drawing/2014/main" id="{0514EA1C-2FCD-500D-D476-7CDD9E9CB3B4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141"/>
          <a:stretch>
            <a:fillRect/>
          </a:stretch>
        </p:blipFill>
        <p:spPr>
          <a:xfrm>
            <a:off x="4245316" y="1629954"/>
            <a:ext cx="3806616" cy="3840737"/>
          </a:xfrm>
          <a:prstGeom prst="rect">
            <a:avLst/>
          </a:prstGeom>
        </p:spPr>
      </p:pic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0DD7ABC-9B25-C1A6-5C5D-5BAD931FF08C}"/>
              </a:ext>
            </a:extLst>
          </p:cNvPr>
          <p:cNvCxnSpPr/>
          <p:nvPr/>
        </p:nvCxnSpPr>
        <p:spPr>
          <a:xfrm>
            <a:off x="836762" y="5900468"/>
            <a:ext cx="10490114" cy="0"/>
          </a:xfrm>
          <a:prstGeom prst="straightConnector1">
            <a:avLst/>
          </a:prstGeom>
          <a:ln w="63500">
            <a:headEnd w="lg" len="lg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240BB5B5-21AC-95F8-B39C-8116FD2DF68E}"/>
              </a:ext>
            </a:extLst>
          </p:cNvPr>
          <p:cNvSpPr txBox="1"/>
          <p:nvPr/>
        </p:nvSpPr>
        <p:spPr>
          <a:xfrm>
            <a:off x="1759789" y="6038491"/>
            <a:ext cx="854401" cy="21544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IT" sz="1400" b="0" i="0" dirty="0">
                <a:solidFill>
                  <a:srgbClr val="1F2733"/>
                </a:solidFill>
                <a:effectLst/>
              </a:rPr>
              <a:t>2023-2024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15621BA-A0F8-5C16-BCF2-464D2A6EDFD6}"/>
              </a:ext>
            </a:extLst>
          </p:cNvPr>
          <p:cNvSpPr txBox="1"/>
          <p:nvPr/>
        </p:nvSpPr>
        <p:spPr>
          <a:xfrm>
            <a:off x="6065296" y="5984720"/>
            <a:ext cx="397545" cy="21544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IT" sz="1400" b="0" i="0" dirty="0">
                <a:solidFill>
                  <a:srgbClr val="1F2733"/>
                </a:solidFill>
                <a:effectLst/>
              </a:rPr>
              <a:t>2025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FC72CCD-A3C3-3CFD-9E04-97926BC13EF8}"/>
              </a:ext>
            </a:extLst>
          </p:cNvPr>
          <p:cNvSpPr txBox="1"/>
          <p:nvPr/>
        </p:nvSpPr>
        <p:spPr>
          <a:xfrm>
            <a:off x="10101280" y="6006178"/>
            <a:ext cx="551433" cy="215444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rtlCol="0">
            <a:spAutoFit/>
          </a:bodyPr>
          <a:lstStyle/>
          <a:p>
            <a:pPr algn="l"/>
            <a:r>
              <a:rPr lang="en-IT" sz="1400" b="0" i="0" dirty="0">
                <a:solidFill>
                  <a:srgbClr val="1F2733"/>
                </a:solidFill>
                <a:effectLst/>
              </a:rPr>
              <a:t>2026</a:t>
            </a:r>
            <a:r>
              <a:rPr lang="en-US" sz="1400" b="0" i="0" dirty="0">
                <a:solidFill>
                  <a:srgbClr val="1F2733"/>
                </a:solidFill>
                <a:effectLst/>
              </a:rPr>
              <a:t> +</a:t>
            </a:r>
            <a:endParaRPr lang="en-IT" sz="1400" b="0" i="0" dirty="0">
              <a:solidFill>
                <a:srgbClr val="1F273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95557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74</Words>
  <Application>Microsoft Office PowerPoint</Application>
  <PresentationFormat>Widescreen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Proxima Nova</vt:lpstr>
      <vt:lpstr>Office Theme</vt:lpstr>
      <vt:lpstr>From TuringBots to Agentic Software Development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Diego Lo Giudice</dc:creator>
  <cp:lastModifiedBy>Diego Lo Giudice</cp:lastModifiedBy>
  <cp:revision>1</cp:revision>
  <dcterms:created xsi:type="dcterms:W3CDTF">2026-06-08T10:31:56Z</dcterms:created>
  <dcterms:modified xsi:type="dcterms:W3CDTF">2026-06-08T10:32:23Z</dcterms:modified>
</cp:coreProperties>
</file>